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10287000" cx="18288000"/>
  <p:notesSz cx="6858000" cy="9144000"/>
  <p:embeddedFontLst>
    <p:embeddedFont>
      <p:font typeface="Libre Franklin Light"/>
      <p:regular r:id="rId24"/>
      <p:bold r:id="rId25"/>
      <p:italic r:id="rId26"/>
      <p:boldItalic r:id="rId27"/>
    </p:embeddedFont>
    <p:embeddedFont>
      <p:font typeface="Constantia"/>
      <p:regular r:id="rId28"/>
      <p:bold r:id="rId29"/>
      <p:italic r:id="rId30"/>
      <p:boldItalic r:id="rId31"/>
    </p:embeddedFont>
    <p:embeddedFont>
      <p:font typeface="Libre Baskerville"/>
      <p:regular r:id="rId32"/>
      <p:bold r:id="rId33"/>
      <p:italic r:id="rId34"/>
    </p:embeddedFont>
    <p:embeddedFont>
      <p:font typeface="Lustria"/>
      <p:regular r:id="rId35"/>
    </p:embeddedFont>
    <p:embeddedFont>
      <p:font typeface="Bell MT"/>
      <p:regular r:id="rId36"/>
      <p:bold r:id="rId37"/>
      <p:italic r:id="rId38"/>
      <p:boldItalic r:id="rId39"/>
    </p:embeddedFont>
    <p:embeddedFont>
      <p:font typeface="Sorts Mill Goudy"/>
      <p:regular r:id="rId40"/>
      <p: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42" roundtripDataSignature="AMtx7mgtz+0ay6HNimkJzG+ENIeTrzBwB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D7B0109-0F36-4649-8046-A2106213B263}">
  <a:tblStyle styleId="{5D7B0109-0F36-4649-8046-A2106213B263}"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ortsMillGoudy-regular.fntdata"/><Relationship Id="rId20" Type="http://schemas.openxmlformats.org/officeDocument/2006/relationships/slide" Target="slides/slide14.xml"/><Relationship Id="rId42" Type="http://customschemas.google.com/relationships/presentationmetadata" Target="metadata"/><Relationship Id="rId41" Type="http://schemas.openxmlformats.org/officeDocument/2006/relationships/font" Target="fonts/SortsMillGoudy-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LibreFranklinLight-regular.fntdata"/><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LibreFranklinLight-italic.fntdata"/><Relationship Id="rId25" Type="http://schemas.openxmlformats.org/officeDocument/2006/relationships/font" Target="fonts/LibreFranklinLight-bold.fntdata"/><Relationship Id="rId28" Type="http://schemas.openxmlformats.org/officeDocument/2006/relationships/font" Target="fonts/Constantia-regular.fntdata"/><Relationship Id="rId27" Type="http://schemas.openxmlformats.org/officeDocument/2006/relationships/font" Target="fonts/LibreFranklinLight-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Constantia-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Constantia-boldItalic.fntdata"/><Relationship Id="rId30" Type="http://schemas.openxmlformats.org/officeDocument/2006/relationships/font" Target="fonts/Constantia-italic.fntdata"/><Relationship Id="rId11" Type="http://schemas.openxmlformats.org/officeDocument/2006/relationships/slide" Target="slides/slide5.xml"/><Relationship Id="rId33" Type="http://schemas.openxmlformats.org/officeDocument/2006/relationships/font" Target="fonts/LibreBaskerville-bold.fntdata"/><Relationship Id="rId10" Type="http://schemas.openxmlformats.org/officeDocument/2006/relationships/slide" Target="slides/slide4.xml"/><Relationship Id="rId32" Type="http://schemas.openxmlformats.org/officeDocument/2006/relationships/font" Target="fonts/LibreBaskerville-regular.fntdata"/><Relationship Id="rId13" Type="http://schemas.openxmlformats.org/officeDocument/2006/relationships/slide" Target="slides/slide7.xml"/><Relationship Id="rId35" Type="http://schemas.openxmlformats.org/officeDocument/2006/relationships/font" Target="fonts/Lustria-regular.fntdata"/><Relationship Id="rId12" Type="http://schemas.openxmlformats.org/officeDocument/2006/relationships/slide" Target="slides/slide6.xml"/><Relationship Id="rId34" Type="http://schemas.openxmlformats.org/officeDocument/2006/relationships/font" Target="fonts/LibreBaskerville-italic.fntdata"/><Relationship Id="rId15" Type="http://schemas.openxmlformats.org/officeDocument/2006/relationships/slide" Target="slides/slide9.xml"/><Relationship Id="rId37" Type="http://schemas.openxmlformats.org/officeDocument/2006/relationships/font" Target="fonts/BellMT-bold.fntdata"/><Relationship Id="rId14" Type="http://schemas.openxmlformats.org/officeDocument/2006/relationships/slide" Target="slides/slide8.xml"/><Relationship Id="rId36" Type="http://schemas.openxmlformats.org/officeDocument/2006/relationships/font" Target="fonts/BellMT-regular.fntdata"/><Relationship Id="rId17" Type="http://schemas.openxmlformats.org/officeDocument/2006/relationships/slide" Target="slides/slide11.xml"/><Relationship Id="rId39" Type="http://schemas.openxmlformats.org/officeDocument/2006/relationships/font" Target="fonts/BellMT-boldItalic.fntdata"/><Relationship Id="rId16" Type="http://schemas.openxmlformats.org/officeDocument/2006/relationships/slide" Target="slides/slide10.xml"/><Relationship Id="rId38" Type="http://schemas.openxmlformats.org/officeDocument/2006/relationships/font" Target="fonts/BellMT-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 name="Google Shape;7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7" name="Google Shape;217;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6" name="Google Shape;236;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3" name="Google Shape;303;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4" name="Google Shape;314;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i</a:t>
            </a:r>
            <a:endParaRPr/>
          </a:p>
        </p:txBody>
      </p:sp>
      <p:sp>
        <p:nvSpPr>
          <p:cNvPr id="93" name="Google Shape;9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1" name="Google Shape;14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2" name="Google Shape;15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6" name="Google Shape;16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7" name="Google Shape;17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4" name="Google Shape;194;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9"/>
          <p:cNvSpPr txBox="1"/>
          <p:nvPr>
            <p:ph idx="10" type="dt"/>
          </p:nvPr>
        </p:nvSpPr>
        <p:spPr>
          <a:xfrm>
            <a:off x="457200" y="6356352"/>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9"/>
          <p:cNvSpPr txBox="1"/>
          <p:nvPr>
            <p:ph idx="11" type="ftr"/>
          </p:nvPr>
        </p:nvSpPr>
        <p:spPr>
          <a:xfrm>
            <a:off x="3124200" y="6356352"/>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19"/>
          <p:cNvSpPr txBox="1"/>
          <p:nvPr>
            <p:ph idx="12" type="sldNum"/>
          </p:nvPr>
        </p:nvSpPr>
        <p:spPr>
          <a:xfrm>
            <a:off x="6553200" y="6356352"/>
            <a:ext cx="21336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0"/>
          <p:cNvSpPr txBox="1"/>
          <p:nvPr>
            <p:ph idx="1" type="body"/>
          </p:nvPr>
        </p:nvSpPr>
        <p:spPr>
          <a:xfrm>
            <a:off x="457200" y="1600202"/>
            <a:ext cx="8229600" cy="452596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SzPts val="3200"/>
              <a:buChar char="•"/>
              <a:defRPr/>
            </a:lvl1pPr>
            <a:lvl2pPr indent="-406400" lvl="1" marL="914400" algn="l">
              <a:lnSpc>
                <a:spcPct val="100000"/>
              </a:lnSpc>
              <a:spcBef>
                <a:spcPts val="560"/>
              </a:spcBef>
              <a:spcAft>
                <a:spcPts val="0"/>
              </a:spcAft>
              <a:buSzPts val="2800"/>
              <a:buChar char="–"/>
              <a:defRPr/>
            </a:lvl2pPr>
            <a:lvl3pPr indent="-381000" lvl="2" marL="1371600" algn="l">
              <a:lnSpc>
                <a:spcPct val="100000"/>
              </a:lnSpc>
              <a:spcBef>
                <a:spcPts val="480"/>
              </a:spcBef>
              <a:spcAft>
                <a:spcPts val="0"/>
              </a:spcAft>
              <a:buSzPts val="2400"/>
              <a:buChar char="•"/>
              <a:defRPr/>
            </a:lvl3pPr>
            <a:lvl4pPr indent="-355600" lvl="3" marL="1828800" algn="l">
              <a:lnSpc>
                <a:spcPct val="100000"/>
              </a:lnSpc>
              <a:spcBef>
                <a:spcPts val="400"/>
              </a:spcBef>
              <a:spcAft>
                <a:spcPts val="0"/>
              </a:spcAft>
              <a:buSzPts val="20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18" name="Google Shape;18;p20"/>
          <p:cNvSpPr txBox="1"/>
          <p:nvPr>
            <p:ph idx="10" type="dt"/>
          </p:nvPr>
        </p:nvSpPr>
        <p:spPr>
          <a:xfrm>
            <a:off x="457200" y="6356352"/>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0"/>
          <p:cNvSpPr txBox="1"/>
          <p:nvPr>
            <p:ph idx="11" type="ftr"/>
          </p:nvPr>
        </p:nvSpPr>
        <p:spPr>
          <a:xfrm>
            <a:off x="3124200" y="6356352"/>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0"/>
          <p:cNvSpPr txBox="1"/>
          <p:nvPr>
            <p:ph idx="12" type="sldNum"/>
          </p:nvPr>
        </p:nvSpPr>
        <p:spPr>
          <a:xfrm>
            <a:off x="6553200" y="6356352"/>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SzPts val="1200"/>
              <a:buNone/>
              <a:defRPr/>
            </a:lvl1pPr>
            <a:lvl2pPr indent="0" lvl="1" marL="0" marR="0" algn="r">
              <a:lnSpc>
                <a:spcPct val="100000"/>
              </a:lnSpc>
              <a:spcBef>
                <a:spcPts val="0"/>
              </a:spcBef>
              <a:spcAft>
                <a:spcPts val="0"/>
              </a:spcAft>
              <a:buSzPts val="1200"/>
              <a:buNone/>
              <a:defRPr/>
            </a:lvl2pPr>
            <a:lvl3pPr indent="0" lvl="2" marL="0" marR="0" algn="r">
              <a:lnSpc>
                <a:spcPct val="100000"/>
              </a:lnSpc>
              <a:spcBef>
                <a:spcPts val="0"/>
              </a:spcBef>
              <a:spcAft>
                <a:spcPts val="0"/>
              </a:spcAft>
              <a:buSzPts val="1200"/>
              <a:buNone/>
              <a:defRPr/>
            </a:lvl3pPr>
            <a:lvl4pPr indent="0" lvl="3" marL="0" marR="0" algn="r">
              <a:lnSpc>
                <a:spcPct val="100000"/>
              </a:lnSpc>
              <a:spcBef>
                <a:spcPts val="0"/>
              </a:spcBef>
              <a:spcAft>
                <a:spcPts val="0"/>
              </a:spcAft>
              <a:buSzPts val="1200"/>
              <a:buNone/>
              <a:defRPr/>
            </a:lvl4pPr>
            <a:lvl5pPr indent="0" lvl="4" marL="0" marR="0" algn="r">
              <a:lnSpc>
                <a:spcPct val="100000"/>
              </a:lnSpc>
              <a:spcBef>
                <a:spcPts val="0"/>
              </a:spcBef>
              <a:spcAft>
                <a:spcPts val="0"/>
              </a:spcAft>
              <a:buSzPts val="1200"/>
              <a:buNone/>
              <a:defRPr/>
            </a:lvl5pPr>
            <a:lvl6pPr indent="0" lvl="5" marL="0" marR="0" algn="r">
              <a:lnSpc>
                <a:spcPct val="100000"/>
              </a:lnSpc>
              <a:spcBef>
                <a:spcPts val="0"/>
              </a:spcBef>
              <a:spcAft>
                <a:spcPts val="0"/>
              </a:spcAft>
              <a:buSzPts val="1200"/>
              <a:buNone/>
              <a:defRPr/>
            </a:lvl6pPr>
            <a:lvl7pPr indent="0" lvl="6" marL="0" marR="0" algn="r">
              <a:lnSpc>
                <a:spcPct val="100000"/>
              </a:lnSpc>
              <a:spcBef>
                <a:spcPts val="0"/>
              </a:spcBef>
              <a:spcAft>
                <a:spcPts val="0"/>
              </a:spcAft>
              <a:buSzPts val="1200"/>
              <a:buNone/>
              <a:defRPr/>
            </a:lvl7pPr>
            <a:lvl8pPr indent="0" lvl="7" marL="0" marR="0" algn="r">
              <a:lnSpc>
                <a:spcPct val="100000"/>
              </a:lnSpc>
              <a:spcBef>
                <a:spcPts val="0"/>
              </a:spcBef>
              <a:spcAft>
                <a:spcPts val="0"/>
              </a:spcAft>
              <a:buSzPts val="1200"/>
              <a:buNone/>
              <a:defRPr/>
            </a:lvl8pPr>
            <a:lvl9pPr indent="0" lvl="8" marL="0" marR="0" algn="r">
              <a:lnSpc>
                <a:spcPct val="100000"/>
              </a:lnSpc>
              <a:spcBef>
                <a:spcPts val="0"/>
              </a:spcBef>
              <a:spcAft>
                <a:spcPts val="0"/>
              </a:spcAft>
              <a:buSzPts val="12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21"/>
          <p:cNvSpPr txBox="1"/>
          <p:nvPr>
            <p:ph type="title"/>
          </p:nvPr>
        </p:nvSpPr>
        <p:spPr>
          <a:xfrm>
            <a:off x="722313" y="4406902"/>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1"/>
          <p:cNvSpPr txBox="1"/>
          <p:nvPr>
            <p:ph idx="1" type="body"/>
          </p:nvPr>
        </p:nvSpPr>
        <p:spPr>
          <a:xfrm>
            <a:off x="722313" y="2906714"/>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24" name="Google Shape;24;p21"/>
          <p:cNvSpPr txBox="1"/>
          <p:nvPr>
            <p:ph idx="10" type="dt"/>
          </p:nvPr>
        </p:nvSpPr>
        <p:spPr>
          <a:xfrm>
            <a:off x="457200" y="6356352"/>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1"/>
          <p:cNvSpPr txBox="1"/>
          <p:nvPr>
            <p:ph idx="11" type="ftr"/>
          </p:nvPr>
        </p:nvSpPr>
        <p:spPr>
          <a:xfrm>
            <a:off x="3124200" y="6356352"/>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1"/>
          <p:cNvSpPr txBox="1"/>
          <p:nvPr>
            <p:ph idx="12" type="sldNum"/>
          </p:nvPr>
        </p:nvSpPr>
        <p:spPr>
          <a:xfrm>
            <a:off x="6553200" y="6356352"/>
            <a:ext cx="21336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7" name="Shape 27"/>
        <p:cNvGrpSpPr/>
        <p:nvPr/>
      </p:nvGrpSpPr>
      <p:grpSpPr>
        <a:xfrm>
          <a:off x="0" y="0"/>
          <a:ext cx="0" cy="0"/>
          <a:chOff x="0" y="0"/>
          <a:chExt cx="0" cy="0"/>
        </a:xfrm>
      </p:grpSpPr>
      <p:sp>
        <p:nvSpPr>
          <p:cNvPr id="28" name="Google Shape;28;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2"/>
          <p:cNvSpPr txBox="1"/>
          <p:nvPr>
            <p:ph idx="1" type="body"/>
          </p:nvPr>
        </p:nvSpPr>
        <p:spPr>
          <a:xfrm>
            <a:off x="457200" y="1600202"/>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0" name="Google Shape;30;p22"/>
          <p:cNvSpPr txBox="1"/>
          <p:nvPr>
            <p:ph idx="2" type="body"/>
          </p:nvPr>
        </p:nvSpPr>
        <p:spPr>
          <a:xfrm>
            <a:off x="4648200" y="1600202"/>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1" name="Google Shape;31;p22"/>
          <p:cNvSpPr txBox="1"/>
          <p:nvPr>
            <p:ph idx="10" type="dt"/>
          </p:nvPr>
        </p:nvSpPr>
        <p:spPr>
          <a:xfrm>
            <a:off x="457200" y="6356352"/>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2"/>
          <p:cNvSpPr txBox="1"/>
          <p:nvPr>
            <p:ph idx="11" type="ftr"/>
          </p:nvPr>
        </p:nvSpPr>
        <p:spPr>
          <a:xfrm>
            <a:off x="3124200" y="6356352"/>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22"/>
          <p:cNvSpPr txBox="1"/>
          <p:nvPr>
            <p:ph idx="12" type="sldNum"/>
          </p:nvPr>
        </p:nvSpPr>
        <p:spPr>
          <a:xfrm>
            <a:off x="6553200" y="6356352"/>
            <a:ext cx="21336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 name="Shape 34"/>
        <p:cNvGrpSpPr/>
        <p:nvPr/>
      </p:nvGrpSpPr>
      <p:grpSpPr>
        <a:xfrm>
          <a:off x="0" y="0"/>
          <a:ext cx="0" cy="0"/>
          <a:chOff x="0" y="0"/>
          <a:chExt cx="0" cy="0"/>
        </a:xfrm>
      </p:grpSpPr>
      <p:sp>
        <p:nvSpPr>
          <p:cNvPr id="35" name="Google Shape;35;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23"/>
          <p:cNvSpPr txBox="1"/>
          <p:nvPr>
            <p:ph idx="1" type="body"/>
          </p:nvPr>
        </p:nvSpPr>
        <p:spPr>
          <a:xfrm>
            <a:off x="457201"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37" name="Google Shape;37;p23"/>
          <p:cNvSpPr txBox="1"/>
          <p:nvPr>
            <p:ph idx="2" type="body"/>
          </p:nvPr>
        </p:nvSpPr>
        <p:spPr>
          <a:xfrm>
            <a:off x="457201"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38" name="Google Shape;38;p23"/>
          <p:cNvSpPr txBox="1"/>
          <p:nvPr>
            <p:ph idx="3" type="body"/>
          </p:nvPr>
        </p:nvSpPr>
        <p:spPr>
          <a:xfrm>
            <a:off x="4645026"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39" name="Google Shape;39;p23"/>
          <p:cNvSpPr txBox="1"/>
          <p:nvPr>
            <p:ph idx="4" type="body"/>
          </p:nvPr>
        </p:nvSpPr>
        <p:spPr>
          <a:xfrm>
            <a:off x="4645026"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0" name="Google Shape;40;p23"/>
          <p:cNvSpPr txBox="1"/>
          <p:nvPr>
            <p:ph idx="10" type="dt"/>
          </p:nvPr>
        </p:nvSpPr>
        <p:spPr>
          <a:xfrm>
            <a:off x="457200" y="6356352"/>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23"/>
          <p:cNvSpPr txBox="1"/>
          <p:nvPr>
            <p:ph idx="11" type="ftr"/>
          </p:nvPr>
        </p:nvSpPr>
        <p:spPr>
          <a:xfrm>
            <a:off x="3124200" y="6356352"/>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3"/>
          <p:cNvSpPr txBox="1"/>
          <p:nvPr>
            <p:ph idx="12" type="sldNum"/>
          </p:nvPr>
        </p:nvSpPr>
        <p:spPr>
          <a:xfrm>
            <a:off x="6553200" y="6356352"/>
            <a:ext cx="21336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 name="Shape 43"/>
        <p:cNvGrpSpPr/>
        <p:nvPr/>
      </p:nvGrpSpPr>
      <p:grpSpPr>
        <a:xfrm>
          <a:off x="0" y="0"/>
          <a:ext cx="0" cy="0"/>
          <a:chOff x="0" y="0"/>
          <a:chExt cx="0" cy="0"/>
        </a:xfrm>
      </p:grpSpPr>
      <p:sp>
        <p:nvSpPr>
          <p:cNvPr id="44" name="Google Shape;44;p24"/>
          <p:cNvSpPr txBox="1"/>
          <p:nvPr>
            <p:ph type="title"/>
          </p:nvPr>
        </p:nvSpPr>
        <p:spPr>
          <a:xfrm>
            <a:off x="457201"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24"/>
          <p:cNvSpPr txBox="1"/>
          <p:nvPr>
            <p:ph idx="1" type="body"/>
          </p:nvPr>
        </p:nvSpPr>
        <p:spPr>
          <a:xfrm>
            <a:off x="3575050" y="273052"/>
            <a:ext cx="5111751"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46" name="Google Shape;46;p24"/>
          <p:cNvSpPr txBox="1"/>
          <p:nvPr>
            <p:ph idx="2" type="body"/>
          </p:nvPr>
        </p:nvSpPr>
        <p:spPr>
          <a:xfrm>
            <a:off x="457201" y="1435102"/>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47" name="Google Shape;47;p24"/>
          <p:cNvSpPr txBox="1"/>
          <p:nvPr>
            <p:ph idx="10" type="dt"/>
          </p:nvPr>
        </p:nvSpPr>
        <p:spPr>
          <a:xfrm>
            <a:off x="457200" y="6356352"/>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4"/>
          <p:cNvSpPr txBox="1"/>
          <p:nvPr>
            <p:ph idx="11" type="ftr"/>
          </p:nvPr>
        </p:nvSpPr>
        <p:spPr>
          <a:xfrm>
            <a:off x="3124200" y="6356352"/>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4"/>
          <p:cNvSpPr txBox="1"/>
          <p:nvPr>
            <p:ph idx="12" type="sldNum"/>
          </p:nvPr>
        </p:nvSpPr>
        <p:spPr>
          <a:xfrm>
            <a:off x="6553200" y="6356352"/>
            <a:ext cx="21336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0" name="Shape 50"/>
        <p:cNvGrpSpPr/>
        <p:nvPr/>
      </p:nvGrpSpPr>
      <p:grpSpPr>
        <a:xfrm>
          <a:off x="0" y="0"/>
          <a:ext cx="0" cy="0"/>
          <a:chOff x="0" y="0"/>
          <a:chExt cx="0" cy="0"/>
        </a:xfrm>
      </p:grpSpPr>
      <p:sp>
        <p:nvSpPr>
          <p:cNvPr id="51" name="Google Shape;51;p25"/>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5"/>
          <p:cNvSpPr/>
          <p:nvPr>
            <p:ph idx="2" type="pic"/>
          </p:nvPr>
        </p:nvSpPr>
        <p:spPr>
          <a:xfrm>
            <a:off x="1792288" y="612775"/>
            <a:ext cx="5486400" cy="4114800"/>
          </a:xfrm>
          <a:prstGeom prst="rect">
            <a:avLst/>
          </a:prstGeom>
          <a:noFill/>
          <a:ln>
            <a:noFill/>
          </a:ln>
        </p:spPr>
      </p:sp>
      <p:sp>
        <p:nvSpPr>
          <p:cNvPr id="53" name="Google Shape;53;p25"/>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4" name="Google Shape;54;p25"/>
          <p:cNvSpPr txBox="1"/>
          <p:nvPr>
            <p:ph idx="10" type="dt"/>
          </p:nvPr>
        </p:nvSpPr>
        <p:spPr>
          <a:xfrm>
            <a:off x="457200" y="6356352"/>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5"/>
          <p:cNvSpPr txBox="1"/>
          <p:nvPr>
            <p:ph idx="11" type="ftr"/>
          </p:nvPr>
        </p:nvSpPr>
        <p:spPr>
          <a:xfrm>
            <a:off x="3124200" y="6356352"/>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5"/>
          <p:cNvSpPr txBox="1"/>
          <p:nvPr>
            <p:ph idx="12" type="sldNum"/>
          </p:nvPr>
        </p:nvSpPr>
        <p:spPr>
          <a:xfrm>
            <a:off x="6553200" y="6356352"/>
            <a:ext cx="21336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7" name="Shape 57"/>
        <p:cNvGrpSpPr/>
        <p:nvPr/>
      </p:nvGrpSpPr>
      <p:grpSpPr>
        <a:xfrm>
          <a:off x="0" y="0"/>
          <a:ext cx="0" cy="0"/>
          <a:chOff x="0" y="0"/>
          <a:chExt cx="0" cy="0"/>
        </a:xfrm>
      </p:grpSpPr>
      <p:sp>
        <p:nvSpPr>
          <p:cNvPr id="58" name="Google Shape;58;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6"/>
          <p:cNvSpPr txBox="1"/>
          <p:nvPr>
            <p:ph idx="1" type="body"/>
          </p:nvPr>
        </p:nvSpPr>
        <p:spPr>
          <a:xfrm rot="5400000">
            <a:off x="2309020"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0" name="Google Shape;60;p26"/>
          <p:cNvSpPr txBox="1"/>
          <p:nvPr>
            <p:ph idx="10" type="dt"/>
          </p:nvPr>
        </p:nvSpPr>
        <p:spPr>
          <a:xfrm>
            <a:off x="457200" y="6356352"/>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26"/>
          <p:cNvSpPr txBox="1"/>
          <p:nvPr>
            <p:ph idx="11" type="ftr"/>
          </p:nvPr>
        </p:nvSpPr>
        <p:spPr>
          <a:xfrm>
            <a:off x="3124200" y="6356352"/>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26"/>
          <p:cNvSpPr txBox="1"/>
          <p:nvPr>
            <p:ph idx="12" type="sldNum"/>
          </p:nvPr>
        </p:nvSpPr>
        <p:spPr>
          <a:xfrm>
            <a:off x="6553200" y="6356352"/>
            <a:ext cx="21336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3" name="Shape 63"/>
        <p:cNvGrpSpPr/>
        <p:nvPr/>
      </p:nvGrpSpPr>
      <p:grpSpPr>
        <a:xfrm>
          <a:off x="0" y="0"/>
          <a:ext cx="0" cy="0"/>
          <a:chOff x="0" y="0"/>
          <a:chExt cx="0" cy="0"/>
        </a:xfrm>
      </p:grpSpPr>
      <p:sp>
        <p:nvSpPr>
          <p:cNvPr id="64" name="Google Shape;64;p27"/>
          <p:cNvSpPr txBox="1"/>
          <p:nvPr>
            <p:ph type="title"/>
          </p:nvPr>
        </p:nvSpPr>
        <p:spPr>
          <a:xfrm rot="5400000">
            <a:off x="4732339"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27"/>
          <p:cNvSpPr txBox="1"/>
          <p:nvPr>
            <p:ph idx="1" type="body"/>
          </p:nvPr>
        </p:nvSpPr>
        <p:spPr>
          <a:xfrm rot="5400000">
            <a:off x="541339"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6" name="Google Shape;66;p27"/>
          <p:cNvSpPr txBox="1"/>
          <p:nvPr>
            <p:ph idx="10" type="dt"/>
          </p:nvPr>
        </p:nvSpPr>
        <p:spPr>
          <a:xfrm>
            <a:off x="457200" y="6356352"/>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7"/>
          <p:cNvSpPr txBox="1"/>
          <p:nvPr>
            <p:ph idx="11" type="ftr"/>
          </p:nvPr>
        </p:nvSpPr>
        <p:spPr>
          <a:xfrm>
            <a:off x="3124200" y="6356352"/>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27"/>
          <p:cNvSpPr txBox="1"/>
          <p:nvPr>
            <p:ph idx="12" type="sldNum"/>
          </p:nvPr>
        </p:nvSpPr>
        <p:spPr>
          <a:xfrm>
            <a:off x="6553200" y="6356352"/>
            <a:ext cx="21336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1200"/>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8"/>
          <p:cNvSpPr txBox="1"/>
          <p:nvPr>
            <p:ph idx="1" type="body"/>
          </p:nvPr>
        </p:nvSpPr>
        <p:spPr>
          <a:xfrm>
            <a:off x="457200" y="1600202"/>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8"/>
          <p:cNvSpPr txBox="1"/>
          <p:nvPr>
            <p:ph idx="10" type="dt"/>
          </p:nvPr>
        </p:nvSpPr>
        <p:spPr>
          <a:xfrm>
            <a:off x="457200" y="6356352"/>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8"/>
          <p:cNvSpPr txBox="1"/>
          <p:nvPr>
            <p:ph idx="11" type="ftr"/>
          </p:nvPr>
        </p:nvSpPr>
        <p:spPr>
          <a:xfrm>
            <a:off x="3124200" y="6356352"/>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8"/>
          <p:cNvSpPr txBox="1"/>
          <p:nvPr>
            <p:ph idx="12" type="sldNum"/>
          </p:nvPr>
        </p:nvSpPr>
        <p:spPr>
          <a:xfrm>
            <a:off x="6553200" y="6356352"/>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7.png"/><Relationship Id="rId5"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6.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14.png"/><Relationship Id="rId5" Type="http://schemas.openxmlformats.org/officeDocument/2006/relationships/image" Target="../media/image15.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12.png"/><Relationship Id="rId5" Type="http://schemas.openxmlformats.org/officeDocument/2006/relationships/image" Target="../media/image16.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6.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4.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 name="Shape 72"/>
        <p:cNvGrpSpPr/>
        <p:nvPr/>
      </p:nvGrpSpPr>
      <p:grpSpPr>
        <a:xfrm>
          <a:off x="0" y="0"/>
          <a:ext cx="0" cy="0"/>
          <a:chOff x="0" y="0"/>
          <a:chExt cx="0" cy="0"/>
        </a:xfrm>
      </p:grpSpPr>
      <p:pic>
        <p:nvPicPr>
          <p:cNvPr id="73" name="Google Shape;73;p1"/>
          <p:cNvPicPr preferRelativeResize="0"/>
          <p:nvPr/>
        </p:nvPicPr>
        <p:blipFill rotWithShape="1">
          <a:blip r:embed="rId3">
            <a:alphaModFix/>
          </a:blip>
          <a:srcRect b="0" l="0" r="74920" t="48671"/>
          <a:stretch/>
        </p:blipFill>
        <p:spPr>
          <a:xfrm>
            <a:off x="-819274" y="-629627"/>
            <a:ext cx="4783170" cy="12081397"/>
          </a:xfrm>
          <a:prstGeom prst="rect">
            <a:avLst/>
          </a:prstGeom>
          <a:noFill/>
          <a:ln>
            <a:noFill/>
          </a:ln>
        </p:spPr>
      </p:pic>
      <p:pic>
        <p:nvPicPr>
          <p:cNvPr id="74" name="Google Shape;74;p1"/>
          <p:cNvPicPr preferRelativeResize="0"/>
          <p:nvPr/>
        </p:nvPicPr>
        <p:blipFill rotWithShape="1">
          <a:blip r:embed="rId3">
            <a:alphaModFix/>
          </a:blip>
          <a:srcRect b="0" l="0" r="0" t="0"/>
          <a:stretch/>
        </p:blipFill>
        <p:spPr>
          <a:xfrm>
            <a:off x="1210514" y="1"/>
            <a:ext cx="19071770" cy="10825962"/>
          </a:xfrm>
          <a:prstGeom prst="rect">
            <a:avLst/>
          </a:prstGeom>
          <a:noFill/>
          <a:ln>
            <a:noFill/>
          </a:ln>
        </p:spPr>
      </p:pic>
      <p:pic>
        <p:nvPicPr>
          <p:cNvPr id="75" name="Google Shape;75;p1"/>
          <p:cNvPicPr preferRelativeResize="0"/>
          <p:nvPr/>
        </p:nvPicPr>
        <p:blipFill rotWithShape="1">
          <a:blip r:embed="rId4">
            <a:alphaModFix/>
          </a:blip>
          <a:srcRect b="164" l="0" r="0" t="164"/>
          <a:stretch/>
        </p:blipFill>
        <p:spPr>
          <a:xfrm>
            <a:off x="-819274" y="-629627"/>
            <a:ext cx="21136243" cy="11455590"/>
          </a:xfrm>
          <a:prstGeom prst="rect">
            <a:avLst/>
          </a:prstGeom>
          <a:gradFill>
            <a:gsLst>
              <a:gs pos="0">
                <a:srgbClr val="428A74"/>
              </a:gs>
              <a:gs pos="48000">
                <a:srgbClr val="78BEA9"/>
              </a:gs>
              <a:gs pos="100000">
                <a:srgbClr val="ABD7C9"/>
              </a:gs>
            </a:gsLst>
            <a:lin ang="16200000" scaled="0"/>
          </a:gradFill>
          <a:ln>
            <a:noFill/>
          </a:ln>
        </p:spPr>
      </p:pic>
      <p:sp>
        <p:nvSpPr>
          <p:cNvPr id="76" name="Google Shape;76;p1"/>
          <p:cNvSpPr txBox="1"/>
          <p:nvPr/>
        </p:nvSpPr>
        <p:spPr>
          <a:xfrm>
            <a:off x="1210514" y="3393790"/>
            <a:ext cx="11180618" cy="3499420"/>
          </a:xfrm>
          <a:prstGeom prst="rect">
            <a:avLst/>
          </a:prstGeom>
          <a:solidFill>
            <a:schemeClr val="accent3">
              <a:alpha val="49803"/>
            </a:schemeClr>
          </a:solidFill>
          <a:ln>
            <a:noFill/>
          </a:ln>
        </p:spPr>
        <p:txBody>
          <a:bodyPr anchorCtr="0" anchor="t" bIns="45700" lIns="91425" spcFirstLastPara="1" rIns="91425" wrap="square" tIns="45700">
            <a:spAutoFit/>
          </a:bodyPr>
          <a:lstStyle/>
          <a:p>
            <a:pPr indent="0" lvl="0" marL="0" marR="0" rtl="0" algn="l">
              <a:lnSpc>
                <a:spcPct val="120002"/>
              </a:lnSpc>
              <a:spcBef>
                <a:spcPts val="0"/>
              </a:spcBef>
              <a:spcAft>
                <a:spcPts val="0"/>
              </a:spcAft>
              <a:buNone/>
            </a:pPr>
            <a:r>
              <a:rPr b="1" i="0" lang="en-US" sz="9600" u="none" cap="none" strike="noStrike">
                <a:solidFill>
                  <a:srgbClr val="CFE6F6"/>
                </a:solidFill>
                <a:latin typeface="Arial"/>
                <a:ea typeface="Arial"/>
                <a:cs typeface="Arial"/>
                <a:sym typeface="Arial"/>
              </a:rPr>
              <a:t>Rainfall Prediction </a:t>
            </a:r>
            <a:endParaRPr b="1" i="0" sz="9600" u="none" cap="none" strike="noStrike">
              <a:solidFill>
                <a:srgbClr val="CFE6F6"/>
              </a:solidFill>
              <a:latin typeface="Arial"/>
              <a:ea typeface="Arial"/>
              <a:cs typeface="Arial"/>
              <a:sym typeface="Arial"/>
            </a:endParaRPr>
          </a:p>
        </p:txBody>
      </p:sp>
    </p:spTree>
  </p:cSld>
  <p:clrMapOvr>
    <a:masterClrMapping/>
  </p:clrMapOvr>
  <p:transition spd="slow" p14:dur="1500">
    <p:split orient="ver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10"/>
          <p:cNvPicPr preferRelativeResize="0"/>
          <p:nvPr/>
        </p:nvPicPr>
        <p:blipFill rotWithShape="1">
          <a:blip r:embed="rId3">
            <a:alphaModFix/>
          </a:blip>
          <a:srcRect b="0" l="0" r="0" t="0"/>
          <a:stretch/>
        </p:blipFill>
        <p:spPr>
          <a:xfrm>
            <a:off x="0" y="29264"/>
            <a:ext cx="18288000" cy="10228472"/>
          </a:xfrm>
          <a:prstGeom prst="rect">
            <a:avLst/>
          </a:prstGeom>
          <a:noFill/>
          <a:ln cap="flat" cmpd="sng" w="9525">
            <a:solidFill>
              <a:schemeClr val="lt1"/>
            </a:solidFill>
            <a:prstDash val="solid"/>
            <a:round/>
            <a:headEnd len="sm" w="sm" type="none"/>
            <a:tailEnd len="sm" w="sm" type="none"/>
          </a:ln>
        </p:spPr>
      </p:pic>
      <p:pic>
        <p:nvPicPr>
          <p:cNvPr id="220" name="Google Shape;220;p10"/>
          <p:cNvPicPr preferRelativeResize="0"/>
          <p:nvPr/>
        </p:nvPicPr>
        <p:blipFill rotWithShape="1">
          <a:blip r:embed="rId4">
            <a:alphaModFix/>
          </a:blip>
          <a:srcRect b="0" l="0" r="0" t="0"/>
          <a:stretch/>
        </p:blipFill>
        <p:spPr>
          <a:xfrm>
            <a:off x="-3756522" y="29264"/>
            <a:ext cx="12125621" cy="10228472"/>
          </a:xfrm>
          <a:prstGeom prst="hexagon">
            <a:avLst>
              <a:gd fmla="val 25000" name="adj"/>
              <a:gd fmla="val 115470" name="vf"/>
            </a:avLst>
          </a:prstGeom>
          <a:noFill/>
          <a:ln>
            <a:noFill/>
          </a:ln>
        </p:spPr>
      </p:pic>
      <p:sp>
        <p:nvSpPr>
          <p:cNvPr id="221" name="Google Shape;221;p10"/>
          <p:cNvSpPr/>
          <p:nvPr/>
        </p:nvSpPr>
        <p:spPr>
          <a:xfrm>
            <a:off x="614510" y="3361097"/>
            <a:ext cx="8166194" cy="3988892"/>
          </a:xfrm>
          <a:custGeom>
            <a:rect b="b" l="l" r="r" t="t"/>
            <a:pathLst>
              <a:path extrusionOk="0" h="372328" w="812800">
                <a:moveTo>
                  <a:pt x="0" y="0"/>
                </a:moveTo>
                <a:lnTo>
                  <a:pt x="812800" y="0"/>
                </a:lnTo>
                <a:lnTo>
                  <a:pt x="812800" y="372328"/>
                </a:lnTo>
                <a:lnTo>
                  <a:pt x="0" y="372328"/>
                </a:lnTo>
                <a:close/>
              </a:path>
            </a:pathLst>
          </a:custGeom>
          <a:solidFill>
            <a:srgbClr val="B1C5D7"/>
          </a:solidFill>
          <a:ln>
            <a:noFill/>
          </a:ln>
        </p:spPr>
      </p:sp>
      <p:cxnSp>
        <p:nvCxnSpPr>
          <p:cNvPr id="222" name="Google Shape;222;p10"/>
          <p:cNvCxnSpPr/>
          <p:nvPr/>
        </p:nvCxnSpPr>
        <p:spPr>
          <a:xfrm flipH="1" rot="10800000">
            <a:off x="2637108" y="4205320"/>
            <a:ext cx="4525703" cy="29264"/>
          </a:xfrm>
          <a:prstGeom prst="straightConnector1">
            <a:avLst/>
          </a:prstGeom>
          <a:noFill/>
          <a:ln cap="flat" cmpd="sng" w="9525">
            <a:solidFill>
              <a:schemeClr val="dk1"/>
            </a:solidFill>
            <a:prstDash val="solid"/>
            <a:round/>
            <a:headEnd len="sm" w="sm" type="none"/>
            <a:tailEnd len="sm" w="sm" type="none"/>
          </a:ln>
        </p:spPr>
      </p:cxnSp>
      <p:pic>
        <p:nvPicPr>
          <p:cNvPr id="223" name="Google Shape;223;p10"/>
          <p:cNvPicPr preferRelativeResize="0"/>
          <p:nvPr/>
        </p:nvPicPr>
        <p:blipFill rotWithShape="1">
          <a:blip r:embed="rId5">
            <a:alphaModFix/>
          </a:blip>
          <a:srcRect b="0" l="29951" r="0" t="0"/>
          <a:stretch/>
        </p:blipFill>
        <p:spPr>
          <a:xfrm>
            <a:off x="9699368" y="29264"/>
            <a:ext cx="13633138" cy="10287000"/>
          </a:xfrm>
          <a:prstGeom prst="hexagon">
            <a:avLst>
              <a:gd fmla="val 25000" name="adj"/>
              <a:gd fmla="val 115470" name="vf"/>
            </a:avLst>
          </a:prstGeom>
          <a:noFill/>
          <a:ln>
            <a:noFill/>
          </a:ln>
        </p:spPr>
      </p:pic>
      <p:sp>
        <p:nvSpPr>
          <p:cNvPr id="224" name="Google Shape;224;p10"/>
          <p:cNvSpPr/>
          <p:nvPr/>
        </p:nvSpPr>
        <p:spPr>
          <a:xfrm>
            <a:off x="9585429" y="3361097"/>
            <a:ext cx="7751019" cy="3975874"/>
          </a:xfrm>
          <a:custGeom>
            <a:rect b="b" l="l" r="r" t="t"/>
            <a:pathLst>
              <a:path extrusionOk="0" h="372320" w="812800">
                <a:moveTo>
                  <a:pt x="0" y="0"/>
                </a:moveTo>
                <a:lnTo>
                  <a:pt x="812800" y="0"/>
                </a:lnTo>
                <a:lnTo>
                  <a:pt x="812800" y="372320"/>
                </a:lnTo>
                <a:lnTo>
                  <a:pt x="0" y="372320"/>
                </a:lnTo>
                <a:close/>
              </a:path>
            </a:pathLst>
          </a:custGeom>
          <a:solidFill>
            <a:srgbClr val="B1C5D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cxnSp>
        <p:nvCxnSpPr>
          <p:cNvPr id="225" name="Google Shape;225;p10"/>
          <p:cNvCxnSpPr/>
          <p:nvPr/>
        </p:nvCxnSpPr>
        <p:spPr>
          <a:xfrm>
            <a:off x="10719483" y="4267778"/>
            <a:ext cx="4520509" cy="24329"/>
          </a:xfrm>
          <a:prstGeom prst="straightConnector1">
            <a:avLst/>
          </a:prstGeom>
          <a:noFill/>
          <a:ln cap="flat" cmpd="sng" w="9525">
            <a:solidFill>
              <a:schemeClr val="dk1"/>
            </a:solidFill>
            <a:prstDash val="solid"/>
            <a:round/>
            <a:headEnd len="sm" w="sm" type="none"/>
            <a:tailEnd len="sm" w="sm" type="none"/>
          </a:ln>
        </p:spPr>
      </p:cxnSp>
      <p:sp>
        <p:nvSpPr>
          <p:cNvPr id="226" name="Google Shape;226;p10"/>
          <p:cNvSpPr txBox="1"/>
          <p:nvPr/>
        </p:nvSpPr>
        <p:spPr>
          <a:xfrm>
            <a:off x="2552340" y="3677680"/>
            <a:ext cx="5570435"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Libre Baskerville"/>
                <a:ea typeface="Libre Baskerville"/>
                <a:cs typeface="Libre Baskerville"/>
                <a:sym typeface="Libre Baskerville"/>
              </a:rPr>
              <a:t>Hardware Specification:</a:t>
            </a:r>
            <a:endParaRPr/>
          </a:p>
        </p:txBody>
      </p:sp>
      <p:sp>
        <p:nvSpPr>
          <p:cNvPr id="227" name="Google Shape;227;p10"/>
          <p:cNvSpPr txBox="1"/>
          <p:nvPr/>
        </p:nvSpPr>
        <p:spPr>
          <a:xfrm>
            <a:off x="10581788" y="3744558"/>
            <a:ext cx="623557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Libre Baskerville"/>
                <a:ea typeface="Libre Baskerville"/>
                <a:cs typeface="Libre Baskerville"/>
                <a:sym typeface="Libre Baskerville"/>
              </a:rPr>
              <a:t>Software Requirements:</a:t>
            </a:r>
            <a:endParaRPr/>
          </a:p>
        </p:txBody>
      </p:sp>
      <p:sp>
        <p:nvSpPr>
          <p:cNvPr id="228" name="Google Shape;228;p10"/>
          <p:cNvSpPr txBox="1"/>
          <p:nvPr/>
        </p:nvSpPr>
        <p:spPr>
          <a:xfrm>
            <a:off x="2034152" y="4597406"/>
            <a:ext cx="6336507" cy="1754326"/>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700"/>
              <a:buFont typeface="Arial"/>
              <a:buChar char="•"/>
            </a:pPr>
            <a:r>
              <a:rPr b="0" i="0" lang="en-US" sz="2700" u="none" cap="none" strike="noStrike">
                <a:solidFill>
                  <a:srgbClr val="000000"/>
                </a:solidFill>
                <a:latin typeface="Sorts Mill Goudy"/>
                <a:ea typeface="Sorts Mill Goudy"/>
                <a:cs typeface="Sorts Mill Goudy"/>
                <a:sym typeface="Sorts Mill Goudy"/>
              </a:rPr>
              <a:t>Processor  :   Intel core 15</a:t>
            </a:r>
            <a:endParaRPr/>
          </a:p>
          <a:p>
            <a:pPr indent="-342900" lvl="0" marL="342900" marR="0" rtl="0" algn="l">
              <a:lnSpc>
                <a:spcPct val="100000"/>
              </a:lnSpc>
              <a:spcBef>
                <a:spcPts val="0"/>
              </a:spcBef>
              <a:spcAft>
                <a:spcPts val="0"/>
              </a:spcAft>
              <a:buClr>
                <a:srgbClr val="000000"/>
              </a:buClr>
              <a:buSzPts val="2700"/>
              <a:buFont typeface="Arial"/>
              <a:buChar char="•"/>
            </a:pPr>
            <a:r>
              <a:rPr b="0" i="0" lang="en-US" sz="2700" u="none" cap="none" strike="noStrike">
                <a:solidFill>
                  <a:srgbClr val="000000"/>
                </a:solidFill>
                <a:latin typeface="Sorts Mill Goudy"/>
                <a:ea typeface="Sorts Mill Goudy"/>
                <a:cs typeface="Sorts Mill Goudy"/>
                <a:sym typeface="Sorts Mill Goudy"/>
              </a:rPr>
              <a:t>Processor Speed  :  1.75GHZ to 2.40GHZ</a:t>
            </a:r>
            <a:endParaRPr/>
          </a:p>
          <a:p>
            <a:pPr indent="-342900" lvl="0" marL="342900" marR="0" rtl="0" algn="l">
              <a:lnSpc>
                <a:spcPct val="100000"/>
              </a:lnSpc>
              <a:spcBef>
                <a:spcPts val="0"/>
              </a:spcBef>
              <a:spcAft>
                <a:spcPts val="0"/>
              </a:spcAft>
              <a:buClr>
                <a:srgbClr val="000000"/>
              </a:buClr>
              <a:buSzPts val="2700"/>
              <a:buFont typeface="Arial"/>
              <a:buChar char="•"/>
            </a:pPr>
            <a:r>
              <a:rPr b="0" i="0" lang="en-US" sz="2700" u="none" cap="none" strike="noStrike">
                <a:solidFill>
                  <a:srgbClr val="000000"/>
                </a:solidFill>
                <a:latin typeface="Sorts Mill Goudy"/>
                <a:ea typeface="Sorts Mill Goudy"/>
                <a:cs typeface="Sorts Mill Goudy"/>
                <a:sym typeface="Sorts Mill Goudy"/>
              </a:rPr>
              <a:t>RAM  :  4GB</a:t>
            </a:r>
            <a:endParaRPr/>
          </a:p>
          <a:p>
            <a:pPr indent="-342900" lvl="0" marL="342900" marR="0" rtl="0" algn="l">
              <a:lnSpc>
                <a:spcPct val="100000"/>
              </a:lnSpc>
              <a:spcBef>
                <a:spcPts val="0"/>
              </a:spcBef>
              <a:spcAft>
                <a:spcPts val="0"/>
              </a:spcAft>
              <a:buClr>
                <a:srgbClr val="000000"/>
              </a:buClr>
              <a:buSzPts val="2700"/>
              <a:buFont typeface="Arial"/>
              <a:buChar char="•"/>
            </a:pPr>
            <a:r>
              <a:rPr b="0" i="0" lang="en-US" sz="2700" u="none" cap="none" strike="noStrike">
                <a:solidFill>
                  <a:srgbClr val="000000"/>
                </a:solidFill>
                <a:latin typeface="Sorts Mill Goudy"/>
                <a:ea typeface="Sorts Mill Goudy"/>
                <a:cs typeface="Sorts Mill Goudy"/>
                <a:sym typeface="Sorts Mill Goudy"/>
              </a:rPr>
              <a:t>Hard Disk  :  4GB to 30GB</a:t>
            </a:r>
            <a:endParaRPr/>
          </a:p>
        </p:txBody>
      </p:sp>
      <p:sp>
        <p:nvSpPr>
          <p:cNvPr id="229" name="Google Shape;229;p10"/>
          <p:cNvSpPr txBox="1"/>
          <p:nvPr/>
        </p:nvSpPr>
        <p:spPr>
          <a:xfrm>
            <a:off x="10501052" y="4545517"/>
            <a:ext cx="5919772" cy="2139047"/>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000000"/>
              </a:buClr>
              <a:buSzPts val="2700"/>
              <a:buFont typeface="Arial"/>
              <a:buChar char="•"/>
            </a:pPr>
            <a:r>
              <a:rPr b="0" i="0" lang="en-US" sz="2700" u="none" cap="none" strike="noStrike">
                <a:solidFill>
                  <a:srgbClr val="000000"/>
                </a:solidFill>
                <a:latin typeface="Sorts Mill Goudy"/>
                <a:ea typeface="Sorts Mill Goudy"/>
                <a:cs typeface="Sorts Mill Goudy"/>
                <a:sym typeface="Sorts Mill Goudy"/>
              </a:rPr>
              <a:t>Language  : Python</a:t>
            </a:r>
            <a:endParaRPr/>
          </a:p>
          <a:p>
            <a:pPr indent="-285750" lvl="0" marL="285750" marR="0" rtl="0" algn="just">
              <a:lnSpc>
                <a:spcPct val="100000"/>
              </a:lnSpc>
              <a:spcBef>
                <a:spcPts val="0"/>
              </a:spcBef>
              <a:spcAft>
                <a:spcPts val="0"/>
              </a:spcAft>
              <a:buClr>
                <a:srgbClr val="000000"/>
              </a:buClr>
              <a:buSzPts val="2700"/>
              <a:buFont typeface="Arial"/>
              <a:buChar char="•"/>
            </a:pPr>
            <a:r>
              <a:rPr b="0" i="0" lang="en-US" sz="2700" u="none" cap="none" strike="noStrike">
                <a:solidFill>
                  <a:srgbClr val="000000"/>
                </a:solidFill>
                <a:latin typeface="Sorts Mill Goudy"/>
                <a:ea typeface="Sorts Mill Goudy"/>
                <a:cs typeface="Sorts Mill Goudy"/>
                <a:sym typeface="Sorts Mill Goudy"/>
              </a:rPr>
              <a:t>IDE : Jupyter Notebook</a:t>
            </a:r>
            <a:endParaRPr/>
          </a:p>
          <a:p>
            <a:pPr indent="-285750" lvl="0" marL="285750" marR="0" rtl="0" algn="just">
              <a:lnSpc>
                <a:spcPct val="100000"/>
              </a:lnSpc>
              <a:spcBef>
                <a:spcPts val="0"/>
              </a:spcBef>
              <a:spcAft>
                <a:spcPts val="0"/>
              </a:spcAft>
              <a:buClr>
                <a:srgbClr val="000000"/>
              </a:buClr>
              <a:buSzPts val="2700"/>
              <a:buFont typeface="Arial"/>
              <a:buChar char="•"/>
            </a:pPr>
            <a:r>
              <a:rPr b="0" i="0" lang="en-US" sz="2700" u="none" cap="none" strike="noStrike">
                <a:solidFill>
                  <a:srgbClr val="000000"/>
                </a:solidFill>
                <a:latin typeface="Sorts Mill Goudy"/>
                <a:ea typeface="Sorts Mill Goudy"/>
                <a:cs typeface="Sorts Mill Goudy"/>
                <a:sym typeface="Sorts Mill Goudy"/>
              </a:rPr>
              <a:t>Operating System  :  Windows 8/10</a:t>
            </a:r>
            <a:endParaRPr/>
          </a:p>
          <a:p>
            <a:pPr indent="-285750" lvl="0" marL="285750" marR="0" rtl="0" algn="just">
              <a:lnSpc>
                <a:spcPct val="100000"/>
              </a:lnSpc>
              <a:spcBef>
                <a:spcPts val="0"/>
              </a:spcBef>
              <a:spcAft>
                <a:spcPts val="0"/>
              </a:spcAft>
              <a:buClr>
                <a:srgbClr val="000000"/>
              </a:buClr>
              <a:buSzPts val="2700"/>
              <a:buFont typeface="Arial"/>
              <a:buChar char="•"/>
            </a:pPr>
            <a:r>
              <a:rPr b="0" i="0" lang="en-US" sz="2700" u="none" cap="none" strike="noStrike">
                <a:solidFill>
                  <a:srgbClr val="000000"/>
                </a:solidFill>
                <a:latin typeface="Sorts Mill Goudy"/>
                <a:ea typeface="Sorts Mill Goudy"/>
                <a:cs typeface="Sorts Mill Goudy"/>
                <a:sym typeface="Sorts Mill Goudy"/>
              </a:rPr>
              <a:t>Framework : Flask</a:t>
            </a:r>
            <a:endParaRPr/>
          </a:p>
          <a:p>
            <a:pPr indent="0" lvl="0" marL="0" marR="0" rtl="0" algn="l">
              <a:lnSpc>
                <a:spcPct val="100000"/>
              </a:lnSpc>
              <a:spcBef>
                <a:spcPts val="0"/>
              </a:spcBef>
              <a:spcAft>
                <a:spcPts val="0"/>
              </a:spcAft>
              <a:buNone/>
            </a:pPr>
            <a:r>
              <a:t/>
            </a:r>
            <a:endParaRPr b="0" i="0" sz="2500" u="none" cap="none" strike="noStrike">
              <a:solidFill>
                <a:srgbClr val="000000"/>
              </a:solidFill>
              <a:latin typeface="Libre Franklin Light"/>
              <a:ea typeface="Libre Franklin Light"/>
              <a:cs typeface="Libre Franklin Light"/>
              <a:sym typeface="Libre Franklin Light"/>
            </a:endParaRPr>
          </a:p>
        </p:txBody>
      </p:sp>
      <p:sp>
        <p:nvSpPr>
          <p:cNvPr id="230" name="Google Shape;230;p10"/>
          <p:cNvSpPr txBox="1"/>
          <p:nvPr/>
        </p:nvSpPr>
        <p:spPr>
          <a:xfrm>
            <a:off x="6671055" y="1258775"/>
            <a:ext cx="9426132"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4800" u="none" cap="none" strike="noStrike">
                <a:solidFill>
                  <a:schemeClr val="lt1"/>
                </a:solidFill>
                <a:latin typeface="Libre Baskerville"/>
                <a:ea typeface="Libre Baskerville"/>
                <a:cs typeface="Libre Baskerville"/>
                <a:sym typeface="Libre Baskerville"/>
              </a:rPr>
              <a:t>Requirements</a:t>
            </a:r>
            <a:endParaRPr/>
          </a:p>
        </p:txBody>
      </p:sp>
      <p:cxnSp>
        <p:nvCxnSpPr>
          <p:cNvPr id="231" name="Google Shape;231;p10"/>
          <p:cNvCxnSpPr/>
          <p:nvPr/>
        </p:nvCxnSpPr>
        <p:spPr>
          <a:xfrm>
            <a:off x="6792687" y="2081376"/>
            <a:ext cx="4480560" cy="0"/>
          </a:xfrm>
          <a:prstGeom prst="straightConnector1">
            <a:avLst/>
          </a:prstGeom>
          <a:noFill/>
          <a:ln cap="flat" cmpd="sng" w="38100">
            <a:solidFill>
              <a:srgbClr val="FFFFFF"/>
            </a:solidFill>
            <a:prstDash val="solid"/>
            <a:round/>
            <a:headEnd len="sm" w="sm" type="none"/>
            <a:tailEnd len="sm" w="sm" type="none"/>
          </a:ln>
        </p:spPr>
      </p:cxnSp>
      <p:sp>
        <p:nvSpPr>
          <p:cNvPr id="232" name="Google Shape;232;p10"/>
          <p:cNvSpPr/>
          <p:nvPr/>
        </p:nvSpPr>
        <p:spPr>
          <a:xfrm>
            <a:off x="8122775" y="130168"/>
            <a:ext cx="1238939" cy="1070079"/>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cap="flat" cmpd="sng" w="47625">
            <a:solidFill>
              <a:schemeClr val="lt1"/>
            </a:solidFill>
            <a:prstDash val="solid"/>
            <a:round/>
            <a:headEnd len="sm" w="sm" type="none"/>
            <a:tailEnd len="sm" w="sm" type="none"/>
          </a:ln>
        </p:spPr>
      </p:sp>
      <p:sp>
        <p:nvSpPr>
          <p:cNvPr id="233" name="Google Shape;233;p10"/>
          <p:cNvSpPr txBox="1"/>
          <p:nvPr/>
        </p:nvSpPr>
        <p:spPr>
          <a:xfrm>
            <a:off x="8300717" y="337596"/>
            <a:ext cx="891591"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600" u="none" cap="none" strike="noStrike">
                <a:solidFill>
                  <a:schemeClr val="lt1"/>
                </a:solidFill>
                <a:latin typeface="Libre Baskerville"/>
                <a:ea typeface="Libre Baskerville"/>
                <a:cs typeface="Libre Baskerville"/>
                <a:sym typeface="Libre Baskerville"/>
              </a:rPr>
              <a:t>07.</a:t>
            </a:r>
            <a:endParaRPr/>
          </a:p>
        </p:txBody>
      </p:sp>
    </p:spTree>
  </p:cSld>
  <p:clrMapOvr>
    <a:masterClrMapping/>
  </p:clrMapOvr>
  <p:transition spd="slow" p14:dur="1500">
    <p:split orient="ver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par>
                                <p:cTn fill="hold" nodeType="with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par>
                                <p:cTn fill="hold" nodeType="with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500"/>
                                        <p:tgtEl>
                                          <p:spTgt spid="227"/>
                                        </p:tgtEl>
                                      </p:cBhvr>
                                    </p:animEffect>
                                  </p:childTnLst>
                                </p:cTn>
                              </p:par>
                              <p:par>
                                <p:cTn fill="hold" nodeType="with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500"/>
                                        <p:tgtEl>
                                          <p:spTgt spid="225"/>
                                        </p:tgtEl>
                                      </p:cBhvr>
                                    </p:animEffect>
                                  </p:childTnLst>
                                </p:cTn>
                              </p:par>
                              <p:par>
                                <p:cTn fill="hold" nodeType="with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500"/>
                                        <p:tgtEl>
                                          <p:spTgt spid="229"/>
                                        </p:tgtEl>
                                      </p:cBhvr>
                                    </p:animEffect>
                                  </p:childTnLst>
                                </p:cTn>
                              </p:par>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500"/>
                                        <p:tgtEl>
                                          <p:spTgt spid="222"/>
                                        </p:tgtEl>
                                      </p:cBhvr>
                                    </p:animEffect>
                                  </p:childTnLst>
                                </p:cTn>
                              </p:par>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500"/>
                                        <p:tgtEl>
                                          <p:spTgt spid="224"/>
                                        </p:tgtEl>
                                      </p:cBhvr>
                                    </p:animEffect>
                                  </p:childTnLst>
                                </p:cTn>
                              </p:par>
                              <p:par>
                                <p:cTn fill="hold" nodeType="with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500"/>
                                        <p:tgtEl>
                                          <p:spTgt spid="226"/>
                                        </p:tgtEl>
                                      </p:cBhvr>
                                    </p:animEffec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500"/>
                                        <p:tgtEl>
                                          <p:spTgt spid="221"/>
                                        </p:tgtEl>
                                      </p:cBhvr>
                                    </p:animEffect>
                                  </p:childTnLst>
                                </p:cTn>
                              </p:par>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500"/>
                                        <p:tgtEl>
                                          <p:spTgt spid="2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11"/>
          <p:cNvPicPr preferRelativeResize="0"/>
          <p:nvPr/>
        </p:nvPicPr>
        <p:blipFill rotWithShape="1">
          <a:blip r:embed="rId3">
            <a:alphaModFix/>
          </a:blip>
          <a:srcRect b="0" l="1" r="-829" t="74419"/>
          <a:stretch/>
        </p:blipFill>
        <p:spPr>
          <a:xfrm>
            <a:off x="-90618" y="0"/>
            <a:ext cx="18794254" cy="10287000"/>
          </a:xfrm>
          <a:prstGeom prst="rect">
            <a:avLst/>
          </a:prstGeom>
          <a:noFill/>
          <a:ln>
            <a:noFill/>
          </a:ln>
        </p:spPr>
      </p:pic>
      <p:pic>
        <p:nvPicPr>
          <p:cNvPr id="239" name="Google Shape;239;p11"/>
          <p:cNvPicPr preferRelativeResize="0"/>
          <p:nvPr/>
        </p:nvPicPr>
        <p:blipFill rotWithShape="1">
          <a:blip r:embed="rId4">
            <a:alphaModFix/>
          </a:blip>
          <a:srcRect b="0" l="0" r="0" t="0"/>
          <a:stretch/>
        </p:blipFill>
        <p:spPr>
          <a:xfrm>
            <a:off x="-457232" y="-1286933"/>
            <a:ext cx="19077773" cy="11650213"/>
          </a:xfrm>
          <a:prstGeom prst="rect">
            <a:avLst/>
          </a:prstGeom>
          <a:noFill/>
          <a:ln>
            <a:noFill/>
          </a:ln>
        </p:spPr>
      </p:pic>
      <p:grpSp>
        <p:nvGrpSpPr>
          <p:cNvPr id="240" name="Google Shape;240;p11"/>
          <p:cNvGrpSpPr/>
          <p:nvPr/>
        </p:nvGrpSpPr>
        <p:grpSpPr>
          <a:xfrm>
            <a:off x="-474238" y="2851921"/>
            <a:ext cx="19236474" cy="3340023"/>
            <a:chOff x="-145810" y="-66877"/>
            <a:chExt cx="5066397" cy="879677"/>
          </a:xfrm>
        </p:grpSpPr>
        <p:sp>
          <p:nvSpPr>
            <p:cNvPr id="241" name="Google Shape;241;p11"/>
            <p:cNvSpPr/>
            <p:nvPr/>
          </p:nvSpPr>
          <p:spPr>
            <a:xfrm>
              <a:off x="-145810" y="-66877"/>
              <a:ext cx="5066397" cy="272401"/>
            </a:xfrm>
            <a:custGeom>
              <a:rect b="b" l="l" r="r" t="t"/>
              <a:pathLst>
                <a:path extrusionOk="0" h="406400" w="4816592">
                  <a:moveTo>
                    <a:pt x="0" y="0"/>
                  </a:moveTo>
                  <a:lnTo>
                    <a:pt x="4816592" y="0"/>
                  </a:lnTo>
                  <a:lnTo>
                    <a:pt x="4816592" y="406400"/>
                  </a:lnTo>
                  <a:lnTo>
                    <a:pt x="0" y="406400"/>
                  </a:lnTo>
                  <a:close/>
                </a:path>
              </a:pathLst>
            </a:custGeom>
            <a:gradFill>
              <a:gsLst>
                <a:gs pos="0">
                  <a:srgbClr val="C9D0D1"/>
                </a:gs>
                <a:gs pos="25000">
                  <a:srgbClr val="C9D0D1"/>
                </a:gs>
                <a:gs pos="61000">
                  <a:srgbClr val="809193"/>
                </a:gs>
                <a:gs pos="82000">
                  <a:srgbClr val="485455"/>
                </a:gs>
                <a:gs pos="100000">
                  <a:srgbClr val="485455"/>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2" name="Google Shape;242;p11"/>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243" name="Google Shape;243;p11"/>
          <p:cNvCxnSpPr/>
          <p:nvPr/>
        </p:nvCxnSpPr>
        <p:spPr>
          <a:xfrm rot="-5400000">
            <a:off x="-628274" y="4538174"/>
            <a:ext cx="2136825" cy="0"/>
          </a:xfrm>
          <a:prstGeom prst="straightConnector1">
            <a:avLst/>
          </a:prstGeom>
          <a:noFill/>
          <a:ln cap="flat" cmpd="sng" w="38100">
            <a:solidFill>
              <a:srgbClr val="F2F2F2"/>
            </a:solidFill>
            <a:prstDash val="solid"/>
            <a:round/>
            <a:headEnd len="sm" w="sm" type="none"/>
            <a:tailEnd len="sm" w="sm" type="none"/>
          </a:ln>
        </p:spPr>
      </p:cxnSp>
      <p:cxnSp>
        <p:nvCxnSpPr>
          <p:cNvPr id="244" name="Google Shape;244;p11"/>
          <p:cNvCxnSpPr/>
          <p:nvPr/>
        </p:nvCxnSpPr>
        <p:spPr>
          <a:xfrm rot="-5400000">
            <a:off x="1956705" y="4595916"/>
            <a:ext cx="2136825" cy="0"/>
          </a:xfrm>
          <a:prstGeom prst="straightConnector1">
            <a:avLst/>
          </a:prstGeom>
          <a:noFill/>
          <a:ln cap="flat" cmpd="sng" w="38100">
            <a:solidFill>
              <a:schemeClr val="lt1"/>
            </a:solidFill>
            <a:prstDash val="solid"/>
            <a:round/>
            <a:headEnd len="sm" w="sm" type="none"/>
            <a:tailEnd len="sm" w="sm" type="none"/>
          </a:ln>
        </p:spPr>
      </p:cxnSp>
      <p:cxnSp>
        <p:nvCxnSpPr>
          <p:cNvPr id="245" name="Google Shape;245;p11"/>
          <p:cNvCxnSpPr/>
          <p:nvPr/>
        </p:nvCxnSpPr>
        <p:spPr>
          <a:xfrm rot="-5400000">
            <a:off x="8752928" y="4649623"/>
            <a:ext cx="2136825" cy="0"/>
          </a:xfrm>
          <a:prstGeom prst="straightConnector1">
            <a:avLst/>
          </a:prstGeom>
          <a:noFill/>
          <a:ln cap="flat" cmpd="sng" w="38100">
            <a:solidFill>
              <a:schemeClr val="lt1"/>
            </a:solidFill>
            <a:prstDash val="solid"/>
            <a:round/>
            <a:headEnd len="sm" w="sm" type="none"/>
            <a:tailEnd len="sm" w="sm" type="none"/>
          </a:ln>
        </p:spPr>
      </p:cxnSp>
      <p:cxnSp>
        <p:nvCxnSpPr>
          <p:cNvPr id="246" name="Google Shape;246;p11"/>
          <p:cNvCxnSpPr/>
          <p:nvPr/>
        </p:nvCxnSpPr>
        <p:spPr>
          <a:xfrm rot="-5400000">
            <a:off x="11772854" y="4609362"/>
            <a:ext cx="2136825" cy="0"/>
          </a:xfrm>
          <a:prstGeom prst="straightConnector1">
            <a:avLst/>
          </a:prstGeom>
          <a:noFill/>
          <a:ln cap="flat" cmpd="sng" w="38100">
            <a:solidFill>
              <a:schemeClr val="lt1"/>
            </a:solidFill>
            <a:prstDash val="solid"/>
            <a:round/>
            <a:headEnd len="sm" w="sm" type="none"/>
            <a:tailEnd len="sm" w="sm" type="none"/>
          </a:ln>
        </p:spPr>
      </p:cxnSp>
      <p:sp>
        <p:nvSpPr>
          <p:cNvPr id="247" name="Google Shape;247;p11"/>
          <p:cNvSpPr txBox="1"/>
          <p:nvPr/>
        </p:nvSpPr>
        <p:spPr>
          <a:xfrm>
            <a:off x="1028700" y="951778"/>
            <a:ext cx="16230600" cy="138499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7500"/>
              <a:buFont typeface="Arial"/>
              <a:buNone/>
            </a:pPr>
            <a:r>
              <a:rPr b="0" i="0" lang="en-US" sz="7500" u="none" cap="none" strike="noStrike">
                <a:solidFill>
                  <a:srgbClr val="FFFFFF"/>
                </a:solidFill>
                <a:latin typeface="Libre Baskerville"/>
                <a:ea typeface="Libre Baskerville"/>
                <a:cs typeface="Libre Baskerville"/>
                <a:sym typeface="Libre Baskerville"/>
              </a:rPr>
              <a:t>Implementation</a:t>
            </a:r>
            <a:endParaRPr b="0" i="0" sz="1400" u="none" cap="none" strike="noStrike">
              <a:solidFill>
                <a:srgbClr val="000000"/>
              </a:solidFill>
              <a:latin typeface="Arial"/>
              <a:ea typeface="Arial"/>
              <a:cs typeface="Arial"/>
              <a:sym typeface="Arial"/>
            </a:endParaRPr>
          </a:p>
        </p:txBody>
      </p:sp>
      <p:cxnSp>
        <p:nvCxnSpPr>
          <p:cNvPr id="248" name="Google Shape;248;p11"/>
          <p:cNvCxnSpPr/>
          <p:nvPr/>
        </p:nvCxnSpPr>
        <p:spPr>
          <a:xfrm rot="10800000">
            <a:off x="-311727" y="1719843"/>
            <a:ext cx="4705352" cy="0"/>
          </a:xfrm>
          <a:prstGeom prst="straightConnector1">
            <a:avLst/>
          </a:prstGeom>
          <a:noFill/>
          <a:ln cap="flat" cmpd="sng" w="38100">
            <a:solidFill>
              <a:srgbClr val="FFFFFF"/>
            </a:solidFill>
            <a:prstDash val="solid"/>
            <a:round/>
            <a:headEnd len="sm" w="sm" type="none"/>
            <a:tailEnd len="sm" w="sm" type="none"/>
          </a:ln>
        </p:spPr>
      </p:cxnSp>
      <p:cxnSp>
        <p:nvCxnSpPr>
          <p:cNvPr id="249" name="Google Shape;249;p11"/>
          <p:cNvCxnSpPr/>
          <p:nvPr/>
        </p:nvCxnSpPr>
        <p:spPr>
          <a:xfrm rot="10800000">
            <a:off x="13894375" y="1796187"/>
            <a:ext cx="4709160" cy="0"/>
          </a:xfrm>
          <a:prstGeom prst="straightConnector1">
            <a:avLst/>
          </a:prstGeom>
          <a:noFill/>
          <a:ln cap="flat" cmpd="sng" w="38100">
            <a:solidFill>
              <a:srgbClr val="FFFFFF"/>
            </a:solidFill>
            <a:prstDash val="solid"/>
            <a:round/>
            <a:headEnd len="sm" w="sm" type="none"/>
            <a:tailEnd len="sm" w="sm" type="none"/>
          </a:ln>
        </p:spPr>
      </p:cxnSp>
      <p:sp>
        <p:nvSpPr>
          <p:cNvPr id="250" name="Google Shape;250;p11"/>
          <p:cNvSpPr/>
          <p:nvPr/>
        </p:nvSpPr>
        <p:spPr>
          <a:xfrm>
            <a:off x="203878" y="3060326"/>
            <a:ext cx="472520" cy="474638"/>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11"/>
          <p:cNvSpPr txBox="1"/>
          <p:nvPr/>
        </p:nvSpPr>
        <p:spPr>
          <a:xfrm>
            <a:off x="-5685" y="5674110"/>
            <a:ext cx="1584720" cy="59093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3200" u="none" cap="none" strike="noStrike">
                <a:solidFill>
                  <a:schemeClr val="lt1"/>
                </a:solidFill>
                <a:latin typeface="Sorts Mill Goudy"/>
                <a:ea typeface="Sorts Mill Goudy"/>
                <a:cs typeface="Sorts Mill Goudy"/>
                <a:sym typeface="Sorts Mill Goudy"/>
              </a:rPr>
              <a:t>USER</a:t>
            </a:r>
            <a:endParaRPr b="0" i="0" sz="3200" u="none" cap="none" strike="noStrike">
              <a:solidFill>
                <a:schemeClr val="lt1"/>
              </a:solidFill>
              <a:latin typeface="Sorts Mill Goudy"/>
              <a:ea typeface="Sorts Mill Goudy"/>
              <a:cs typeface="Sorts Mill Goudy"/>
              <a:sym typeface="Sorts Mill Goudy"/>
            </a:endParaRPr>
          </a:p>
        </p:txBody>
      </p:sp>
      <p:sp>
        <p:nvSpPr>
          <p:cNvPr id="252" name="Google Shape;252;p11"/>
          <p:cNvSpPr txBox="1"/>
          <p:nvPr/>
        </p:nvSpPr>
        <p:spPr>
          <a:xfrm>
            <a:off x="1579038" y="5761831"/>
            <a:ext cx="2757822" cy="877163"/>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3000"/>
              </a:spcAft>
              <a:buNone/>
            </a:pPr>
            <a:r>
              <a:rPr b="1" i="0" lang="en-US" sz="3200" u="none" cap="none" strike="noStrike">
                <a:solidFill>
                  <a:schemeClr val="lt1"/>
                </a:solidFill>
                <a:latin typeface="Sorts Mill Goudy"/>
                <a:ea typeface="Sorts Mill Goudy"/>
                <a:cs typeface="Sorts Mill Goudy"/>
                <a:sym typeface="Sorts Mill Goudy"/>
              </a:rPr>
              <a:t>INPUT DATA</a:t>
            </a:r>
            <a:endParaRPr b="0" i="0" sz="3200" u="none" cap="none" strike="noStrike">
              <a:solidFill>
                <a:schemeClr val="lt1"/>
              </a:solidFill>
              <a:latin typeface="Sorts Mill Goudy"/>
              <a:ea typeface="Sorts Mill Goudy"/>
              <a:cs typeface="Sorts Mill Goudy"/>
              <a:sym typeface="Sorts Mill Goudy"/>
            </a:endParaRPr>
          </a:p>
        </p:txBody>
      </p:sp>
      <p:sp>
        <p:nvSpPr>
          <p:cNvPr id="253" name="Google Shape;253;p11"/>
          <p:cNvSpPr txBox="1"/>
          <p:nvPr/>
        </p:nvSpPr>
        <p:spPr>
          <a:xfrm>
            <a:off x="8431806" y="5706115"/>
            <a:ext cx="3364925" cy="1181862"/>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3200" u="none" cap="none" strike="noStrike">
                <a:solidFill>
                  <a:schemeClr val="lt1"/>
                </a:solidFill>
                <a:latin typeface="Sorts Mill Goudy"/>
                <a:ea typeface="Sorts Mill Goudy"/>
                <a:cs typeface="Sorts Mill Goudy"/>
                <a:sym typeface="Sorts Mill Goudy"/>
              </a:rPr>
              <a:t>SPLITTING OF DATA</a:t>
            </a:r>
            <a:endParaRPr b="0" i="0" sz="3200" u="none" cap="none" strike="noStrike">
              <a:solidFill>
                <a:schemeClr val="lt1"/>
              </a:solidFill>
              <a:latin typeface="Sorts Mill Goudy"/>
              <a:ea typeface="Sorts Mill Goudy"/>
              <a:cs typeface="Sorts Mill Goudy"/>
              <a:sym typeface="Sorts Mill Goudy"/>
            </a:endParaRPr>
          </a:p>
        </p:txBody>
      </p:sp>
      <p:sp>
        <p:nvSpPr>
          <p:cNvPr id="254" name="Google Shape;254;p11"/>
          <p:cNvSpPr txBox="1"/>
          <p:nvPr/>
        </p:nvSpPr>
        <p:spPr>
          <a:xfrm>
            <a:off x="4436961" y="5706115"/>
            <a:ext cx="4103668" cy="1181862"/>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3200" u="none" cap="none" strike="noStrike">
                <a:solidFill>
                  <a:schemeClr val="lt1"/>
                </a:solidFill>
                <a:latin typeface="Sorts Mill Goudy"/>
                <a:ea typeface="Sorts Mill Goudy"/>
                <a:cs typeface="Sorts Mill Goudy"/>
                <a:sym typeface="Sorts Mill Goudy"/>
              </a:rPr>
              <a:t> PREPROCESSING OF DATA</a:t>
            </a:r>
            <a:endParaRPr b="0" i="0" sz="3200" u="none" cap="none" strike="noStrike">
              <a:solidFill>
                <a:schemeClr val="lt1"/>
              </a:solidFill>
              <a:latin typeface="Sorts Mill Goudy"/>
              <a:ea typeface="Sorts Mill Goudy"/>
              <a:cs typeface="Sorts Mill Goudy"/>
              <a:sym typeface="Sorts Mill Goudy"/>
            </a:endParaRPr>
          </a:p>
        </p:txBody>
      </p:sp>
      <p:sp>
        <p:nvSpPr>
          <p:cNvPr id="255" name="Google Shape;255;p11"/>
          <p:cNvSpPr/>
          <p:nvPr/>
        </p:nvSpPr>
        <p:spPr>
          <a:xfrm>
            <a:off x="2796135" y="3077396"/>
            <a:ext cx="472520" cy="474638"/>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11"/>
          <p:cNvSpPr/>
          <p:nvPr/>
        </p:nvSpPr>
        <p:spPr>
          <a:xfrm>
            <a:off x="9585080" y="3131738"/>
            <a:ext cx="472520" cy="474638"/>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11"/>
          <p:cNvSpPr/>
          <p:nvPr/>
        </p:nvSpPr>
        <p:spPr>
          <a:xfrm>
            <a:off x="12605006" y="3106572"/>
            <a:ext cx="472520" cy="474638"/>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58" name="Google Shape;258;p11"/>
          <p:cNvCxnSpPr/>
          <p:nvPr/>
        </p:nvCxnSpPr>
        <p:spPr>
          <a:xfrm rot="10800000">
            <a:off x="6128640" y="3503019"/>
            <a:ext cx="19048" cy="2185793"/>
          </a:xfrm>
          <a:prstGeom prst="straightConnector1">
            <a:avLst/>
          </a:prstGeom>
          <a:noFill/>
          <a:ln cap="flat" cmpd="sng" w="38100">
            <a:solidFill>
              <a:schemeClr val="lt1"/>
            </a:solidFill>
            <a:prstDash val="solid"/>
            <a:round/>
            <a:headEnd len="sm" w="sm" type="none"/>
            <a:tailEnd len="sm" w="sm" type="none"/>
          </a:ln>
        </p:spPr>
      </p:cxnSp>
      <p:sp>
        <p:nvSpPr>
          <p:cNvPr id="259" name="Google Shape;259;p11"/>
          <p:cNvSpPr/>
          <p:nvPr/>
        </p:nvSpPr>
        <p:spPr>
          <a:xfrm>
            <a:off x="5911428" y="3106573"/>
            <a:ext cx="472520" cy="474638"/>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11"/>
          <p:cNvSpPr txBox="1"/>
          <p:nvPr/>
        </p:nvSpPr>
        <p:spPr>
          <a:xfrm>
            <a:off x="11835689" y="5757246"/>
            <a:ext cx="2359275" cy="59093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3200" u="none" cap="none" strike="noStrike">
                <a:solidFill>
                  <a:schemeClr val="lt1"/>
                </a:solidFill>
                <a:latin typeface="Sorts Mill Goudy"/>
                <a:ea typeface="Sorts Mill Goudy"/>
                <a:cs typeface="Sorts Mill Goudy"/>
                <a:sym typeface="Sorts Mill Goudy"/>
              </a:rPr>
              <a:t>TRAINING</a:t>
            </a:r>
            <a:endParaRPr b="0" i="0" sz="3200" u="none" cap="none" strike="noStrike">
              <a:solidFill>
                <a:schemeClr val="lt1"/>
              </a:solidFill>
              <a:latin typeface="Sorts Mill Goudy"/>
              <a:ea typeface="Sorts Mill Goudy"/>
              <a:cs typeface="Sorts Mill Goudy"/>
              <a:sym typeface="Sorts Mill Goudy"/>
            </a:endParaRPr>
          </a:p>
        </p:txBody>
      </p:sp>
      <p:sp>
        <p:nvSpPr>
          <p:cNvPr id="261" name="Google Shape;261;p11"/>
          <p:cNvSpPr/>
          <p:nvPr/>
        </p:nvSpPr>
        <p:spPr>
          <a:xfrm>
            <a:off x="8619699" y="168314"/>
            <a:ext cx="1294477" cy="1054912"/>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cap="flat" cmpd="sng" w="47625">
            <a:solidFill>
              <a:schemeClr val="lt1"/>
            </a:solidFill>
            <a:prstDash val="solid"/>
            <a:round/>
            <a:headEnd len="sm" w="sm" type="none"/>
            <a:tailEnd len="sm" w="sm" type="none"/>
          </a:ln>
        </p:spPr>
      </p:sp>
      <p:sp>
        <p:nvSpPr>
          <p:cNvPr id="262" name="Google Shape;262;p11"/>
          <p:cNvSpPr txBox="1"/>
          <p:nvPr/>
        </p:nvSpPr>
        <p:spPr>
          <a:xfrm>
            <a:off x="8791785" y="380187"/>
            <a:ext cx="143287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600" u="none" cap="none" strike="noStrike">
                <a:solidFill>
                  <a:srgbClr val="F2F2F2"/>
                </a:solidFill>
                <a:latin typeface="Libre Baskerville"/>
                <a:ea typeface="Libre Baskerville"/>
                <a:cs typeface="Libre Baskerville"/>
                <a:sym typeface="Libre Baskerville"/>
              </a:rPr>
              <a:t>09.</a:t>
            </a:r>
            <a:endParaRPr/>
          </a:p>
        </p:txBody>
      </p:sp>
      <p:sp>
        <p:nvSpPr>
          <p:cNvPr id="263" name="Google Shape;263;p11"/>
          <p:cNvSpPr/>
          <p:nvPr/>
        </p:nvSpPr>
        <p:spPr>
          <a:xfrm>
            <a:off x="14916152" y="3106572"/>
            <a:ext cx="472520" cy="474638"/>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64" name="Google Shape;264;p11"/>
          <p:cNvCxnSpPr/>
          <p:nvPr/>
        </p:nvCxnSpPr>
        <p:spPr>
          <a:xfrm rot="-5400000">
            <a:off x="14084000" y="4609361"/>
            <a:ext cx="2136825" cy="0"/>
          </a:xfrm>
          <a:prstGeom prst="straightConnector1">
            <a:avLst/>
          </a:prstGeom>
          <a:noFill/>
          <a:ln cap="flat" cmpd="sng" w="38100">
            <a:solidFill>
              <a:schemeClr val="lt1"/>
            </a:solidFill>
            <a:prstDash val="solid"/>
            <a:round/>
            <a:headEnd len="sm" w="sm" type="none"/>
            <a:tailEnd len="sm" w="sm" type="none"/>
          </a:ln>
        </p:spPr>
      </p:cxnSp>
      <p:sp>
        <p:nvSpPr>
          <p:cNvPr id="265" name="Google Shape;265;p11"/>
          <p:cNvSpPr txBox="1"/>
          <p:nvPr/>
        </p:nvSpPr>
        <p:spPr>
          <a:xfrm>
            <a:off x="14372681" y="5763402"/>
            <a:ext cx="2336281"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none" cap="none" strike="noStrike">
                <a:solidFill>
                  <a:schemeClr val="lt1"/>
                </a:solidFill>
                <a:latin typeface="Sorts Mill Goudy"/>
                <a:ea typeface="Sorts Mill Goudy"/>
                <a:cs typeface="Sorts Mill Goudy"/>
                <a:sym typeface="Sorts Mill Goudy"/>
              </a:rPr>
              <a:t>TESTING</a:t>
            </a:r>
            <a:endParaRPr b="0" i="0" sz="3200" u="none" cap="none" strike="noStrike">
              <a:solidFill>
                <a:srgbClr val="000000"/>
              </a:solidFill>
              <a:latin typeface="Arial"/>
              <a:ea typeface="Arial"/>
              <a:cs typeface="Arial"/>
              <a:sym typeface="Arial"/>
            </a:endParaRPr>
          </a:p>
        </p:txBody>
      </p:sp>
      <p:sp>
        <p:nvSpPr>
          <p:cNvPr id="266" name="Google Shape;266;p11"/>
          <p:cNvSpPr/>
          <p:nvPr/>
        </p:nvSpPr>
        <p:spPr>
          <a:xfrm>
            <a:off x="17042728" y="3077396"/>
            <a:ext cx="472520" cy="474638"/>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67" name="Google Shape;267;p11"/>
          <p:cNvCxnSpPr/>
          <p:nvPr/>
        </p:nvCxnSpPr>
        <p:spPr>
          <a:xfrm rot="-5400000">
            <a:off x="16210576" y="4595914"/>
            <a:ext cx="2136825" cy="0"/>
          </a:xfrm>
          <a:prstGeom prst="straightConnector1">
            <a:avLst/>
          </a:prstGeom>
          <a:noFill/>
          <a:ln cap="flat" cmpd="sng" w="38100">
            <a:solidFill>
              <a:schemeClr val="lt1"/>
            </a:solidFill>
            <a:prstDash val="solid"/>
            <a:round/>
            <a:headEnd len="sm" w="sm" type="none"/>
            <a:tailEnd len="sm" w="sm" type="none"/>
          </a:ln>
        </p:spPr>
      </p:cxnSp>
      <p:sp>
        <p:nvSpPr>
          <p:cNvPr id="268" name="Google Shape;268;p11"/>
          <p:cNvSpPr txBox="1"/>
          <p:nvPr/>
        </p:nvSpPr>
        <p:spPr>
          <a:xfrm>
            <a:off x="16293022" y="5742613"/>
            <a:ext cx="190063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none" cap="none" strike="noStrike">
                <a:solidFill>
                  <a:schemeClr val="lt1"/>
                </a:solidFill>
                <a:latin typeface="Sorts Mill Goudy"/>
                <a:ea typeface="Sorts Mill Goudy"/>
                <a:cs typeface="Sorts Mill Goudy"/>
                <a:sym typeface="Sorts Mill Goudy"/>
              </a:rPr>
              <a:t>RESULT</a:t>
            </a:r>
            <a:endParaRPr b="0" i="0" sz="32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125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500"/>
                                        <p:tgtEl>
                                          <p:spTgt spid="262"/>
                                        </p:tgtEl>
                                      </p:cBhvr>
                                    </p:animEffect>
                                  </p:childTnLst>
                                </p:cTn>
                              </p:par>
                              <p:par>
                                <p:cTn fill="hold" nodeType="with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500"/>
                                        <p:tgtEl>
                                          <p:spTgt spid="261"/>
                                        </p:tgtEl>
                                      </p:cBhvr>
                                    </p:animEffect>
                                  </p:childTnLst>
                                </p:cTn>
                              </p:par>
                              <p:par>
                                <p:cTn fill="hold" nodeType="with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500"/>
                                        <p:tgtEl>
                                          <p:spTgt spid="248"/>
                                        </p:tgtEl>
                                      </p:cBhvr>
                                    </p:animEffect>
                                  </p:childTnLst>
                                </p:cTn>
                              </p:par>
                              <p:par>
                                <p:cTn fill="hold" nodeType="with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500"/>
                                        <p:tgtEl>
                                          <p:spTgt spid="247"/>
                                        </p:tgtEl>
                                      </p:cBhvr>
                                    </p:animEffect>
                                  </p:childTnLst>
                                </p:cTn>
                              </p:par>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500"/>
                                        <p:tgtEl>
                                          <p:spTgt spid="2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500"/>
                                        <p:tgtEl>
                                          <p:spTgt spid="2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500"/>
                                        <p:tgtEl>
                                          <p:spTgt spid="250"/>
                                        </p:tgtEl>
                                      </p:cBhvr>
                                    </p:animEffect>
                                  </p:childTnLst>
                                </p:cTn>
                              </p:par>
                              <p:par>
                                <p:cTn fill="hold" nodeType="with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500"/>
                                        <p:tgtEl>
                                          <p:spTgt spid="243"/>
                                        </p:tgtEl>
                                      </p:cBhvr>
                                    </p:animEffect>
                                  </p:childTnLst>
                                </p:cTn>
                              </p:par>
                              <p:par>
                                <p:cTn fill="hold" nodeType="with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500"/>
                                        <p:tgtEl>
                                          <p:spTgt spid="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500"/>
                                        <p:tgtEl>
                                          <p:spTgt spid="255"/>
                                        </p:tgtEl>
                                      </p:cBhvr>
                                    </p:animEffect>
                                  </p:childTnLst>
                                </p:cTn>
                              </p:par>
                              <p:par>
                                <p:cTn fill="hold" nodeType="with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500"/>
                                        <p:tgtEl>
                                          <p:spTgt spid="244"/>
                                        </p:tgtEl>
                                      </p:cBhvr>
                                    </p:animEffect>
                                  </p:childTnLst>
                                </p:cTn>
                              </p:par>
                              <p:par>
                                <p:cTn fill="hold" nodeType="with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500"/>
                                        <p:tgtEl>
                                          <p:spTgt spid="2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500"/>
                                        <p:tgtEl>
                                          <p:spTgt spid="259"/>
                                        </p:tgtEl>
                                      </p:cBhvr>
                                    </p:animEffect>
                                  </p:childTnLst>
                                </p:cTn>
                              </p:par>
                              <p:par>
                                <p:cTn fill="hold" nodeType="with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500"/>
                                        <p:tgtEl>
                                          <p:spTgt spid="258"/>
                                        </p:tgtEl>
                                      </p:cBhvr>
                                    </p:animEffect>
                                  </p:childTnLst>
                                </p:cTn>
                              </p:par>
                              <p:par>
                                <p:cTn fill="hold" nodeType="with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500"/>
                                        <p:tgtEl>
                                          <p:spTgt spid="2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500"/>
                                        <p:tgtEl>
                                          <p:spTgt spid="256"/>
                                        </p:tgtEl>
                                      </p:cBhvr>
                                    </p:animEffect>
                                  </p:childTnLst>
                                </p:cTn>
                              </p:par>
                              <p:par>
                                <p:cTn fill="hold" nodeType="with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500"/>
                                        <p:tgtEl>
                                          <p:spTgt spid="245"/>
                                        </p:tgtEl>
                                      </p:cBhvr>
                                    </p:animEffect>
                                  </p:childTnLst>
                                </p:cTn>
                              </p:par>
                              <p:par>
                                <p:cTn fill="hold" nodeType="with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500"/>
                                        <p:tgtEl>
                                          <p:spTgt spid="2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500"/>
                                        <p:tgtEl>
                                          <p:spTgt spid="257"/>
                                        </p:tgtEl>
                                      </p:cBhvr>
                                    </p:animEffect>
                                  </p:childTnLst>
                                </p:cTn>
                              </p:par>
                              <p:par>
                                <p:cTn fill="hold" nodeType="with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500"/>
                                        <p:tgtEl>
                                          <p:spTgt spid="246"/>
                                        </p:tgtEl>
                                      </p:cBhvr>
                                    </p:animEffect>
                                  </p:childTnLst>
                                </p:cTn>
                              </p:par>
                              <p:par>
                                <p:cTn fill="hold" nodeType="with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500"/>
                                        <p:tgtEl>
                                          <p:spTgt spid="2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500"/>
                                        <p:tgtEl>
                                          <p:spTgt spid="263"/>
                                        </p:tgtEl>
                                      </p:cBhvr>
                                    </p:animEffect>
                                  </p:childTnLst>
                                </p:cTn>
                              </p:par>
                              <p:par>
                                <p:cTn fill="hold" nodeType="with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500"/>
                                        <p:tgtEl>
                                          <p:spTgt spid="264"/>
                                        </p:tgtEl>
                                      </p:cBhvr>
                                    </p:animEffect>
                                  </p:childTnLst>
                                </p:cTn>
                              </p:par>
                              <p:par>
                                <p:cTn fill="hold" nodeType="with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500"/>
                                        <p:tgtEl>
                                          <p:spTgt spid="2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500"/>
                                        <p:tgtEl>
                                          <p:spTgt spid="268"/>
                                        </p:tgtEl>
                                      </p:cBhvr>
                                    </p:animEffect>
                                  </p:childTnLst>
                                </p:cTn>
                              </p:par>
                              <p:par>
                                <p:cTn fill="hold" nodeType="with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500"/>
                                        <p:tgtEl>
                                          <p:spTgt spid="266"/>
                                        </p:tgtEl>
                                      </p:cBhvr>
                                    </p:animEffect>
                                  </p:childTnLst>
                                </p:cTn>
                              </p:par>
                              <p:par>
                                <p:cTn fill="hold" nodeType="with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500"/>
                                        <p:tgtEl>
                                          <p:spTgt spid="2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12"/>
          <p:cNvPicPr preferRelativeResize="0"/>
          <p:nvPr/>
        </p:nvPicPr>
        <p:blipFill rotWithShape="1">
          <a:blip r:embed="rId3">
            <a:alphaModFix/>
          </a:blip>
          <a:srcRect b="0" l="0" r="0" t="0"/>
          <a:stretch/>
        </p:blipFill>
        <p:spPr>
          <a:xfrm>
            <a:off x="-129878" y="0"/>
            <a:ext cx="18797154" cy="10286999"/>
          </a:xfrm>
          <a:prstGeom prst="rect">
            <a:avLst/>
          </a:prstGeom>
          <a:noFill/>
          <a:ln>
            <a:noFill/>
          </a:ln>
        </p:spPr>
      </p:pic>
      <p:sp>
        <p:nvSpPr>
          <p:cNvPr id="274" name="Google Shape;274;p12"/>
          <p:cNvSpPr txBox="1"/>
          <p:nvPr>
            <p:ph type="title"/>
          </p:nvPr>
        </p:nvSpPr>
        <p:spPr>
          <a:xfrm>
            <a:off x="5257800" y="260041"/>
            <a:ext cx="7772400" cy="1362075"/>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4000"/>
              <a:buNone/>
            </a:pPr>
            <a:r>
              <a:rPr lang="en-US" sz="6500">
                <a:solidFill>
                  <a:srgbClr val="FFCCFF"/>
                </a:solidFill>
                <a:latin typeface="Sorts Mill Goudy"/>
                <a:ea typeface="Sorts Mill Goudy"/>
                <a:cs typeface="Sorts Mill Goudy"/>
                <a:sym typeface="Sorts Mill Goudy"/>
              </a:rPr>
              <a:t>Result/Output</a:t>
            </a:r>
            <a:endParaRPr/>
          </a:p>
        </p:txBody>
      </p:sp>
      <p:sp>
        <p:nvSpPr>
          <p:cNvPr id="275" name="Google Shape;275;p12"/>
          <p:cNvSpPr txBox="1"/>
          <p:nvPr/>
        </p:nvSpPr>
        <p:spPr>
          <a:xfrm>
            <a:off x="1496289" y="1622116"/>
            <a:ext cx="15544802" cy="230832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3600" u="none" cap="none" strike="noStrike">
                <a:solidFill>
                  <a:schemeClr val="lt1"/>
                </a:solidFill>
                <a:latin typeface="Sorts Mill Goudy"/>
                <a:ea typeface="Sorts Mill Goudy"/>
                <a:cs typeface="Sorts Mill Goudy"/>
                <a:sym typeface="Sorts Mill Goudy"/>
              </a:rPr>
              <a:t>The performance of various Machine Learning algorithms and predict the most accurate algorithm for the predicting of rainfall. This research was done using techniques of Logistic Regression, Random Forest, Decision Tree, Support Vector Machine on the dataset.</a:t>
            </a:r>
            <a:endParaRPr b="0" i="0" sz="3600" u="none" cap="none" strike="noStrike">
              <a:solidFill>
                <a:schemeClr val="lt1"/>
              </a:solidFill>
              <a:latin typeface="Sorts Mill Goudy"/>
              <a:ea typeface="Sorts Mill Goudy"/>
              <a:cs typeface="Sorts Mill Goudy"/>
              <a:sym typeface="Sorts Mill Goudy"/>
            </a:endParaRPr>
          </a:p>
        </p:txBody>
      </p:sp>
      <p:cxnSp>
        <p:nvCxnSpPr>
          <p:cNvPr id="276" name="Google Shape;276;p12"/>
          <p:cNvCxnSpPr/>
          <p:nvPr/>
        </p:nvCxnSpPr>
        <p:spPr>
          <a:xfrm>
            <a:off x="6691742" y="1338805"/>
            <a:ext cx="4904510" cy="0"/>
          </a:xfrm>
          <a:prstGeom prst="straightConnector1">
            <a:avLst/>
          </a:prstGeom>
          <a:noFill/>
          <a:ln cap="flat" cmpd="sng" w="38100">
            <a:solidFill>
              <a:srgbClr val="FFCCFF"/>
            </a:solidFill>
            <a:prstDash val="solid"/>
            <a:round/>
            <a:headEnd len="sm" w="sm" type="none"/>
            <a:tailEnd len="sm" w="sm" type="none"/>
          </a:ln>
        </p:spPr>
      </p:cxnSp>
      <p:graphicFrame>
        <p:nvGraphicFramePr>
          <p:cNvPr id="277" name="Google Shape;277;p12"/>
          <p:cNvGraphicFramePr/>
          <p:nvPr/>
        </p:nvGraphicFramePr>
        <p:xfrm>
          <a:off x="3429000" y="4213750"/>
          <a:ext cx="3000000" cy="3000000"/>
        </p:xfrm>
        <a:graphic>
          <a:graphicData uri="http://schemas.openxmlformats.org/drawingml/2006/table">
            <a:tbl>
              <a:tblPr bandRow="1" firstCol="1" firstRow="1">
                <a:noFill/>
                <a:tableStyleId>{5D7B0109-0F36-4649-8046-A2106213B263}</a:tableStyleId>
              </a:tblPr>
              <a:tblGrid>
                <a:gridCol w="3457425"/>
                <a:gridCol w="4653775"/>
                <a:gridCol w="2238150"/>
              </a:tblGrid>
              <a:tr h="923675">
                <a:tc>
                  <a:txBody>
                    <a:bodyPr/>
                    <a:lstStyle/>
                    <a:p>
                      <a:pPr indent="0" lvl="0" marL="0" marR="0" rtl="0" algn="ctr">
                        <a:lnSpc>
                          <a:spcPct val="150000"/>
                        </a:lnSpc>
                        <a:spcBef>
                          <a:spcPts val="0"/>
                        </a:spcBef>
                        <a:spcAft>
                          <a:spcPts val="0"/>
                        </a:spcAft>
                        <a:buNone/>
                      </a:pPr>
                      <a:r>
                        <a:rPr lang="en-US" sz="3600" u="none" cap="none" strike="noStrike">
                          <a:solidFill>
                            <a:schemeClr val="lt1"/>
                          </a:solidFill>
                          <a:latin typeface="Times New Roman"/>
                          <a:ea typeface="Times New Roman"/>
                          <a:cs typeface="Times New Roman"/>
                          <a:sym typeface="Times New Roman"/>
                        </a:rPr>
                        <a:t>Method</a:t>
                      </a:r>
                      <a:endParaRPr sz="3600" u="none" cap="none" strike="noStrike">
                        <a:solidFill>
                          <a:schemeClr val="lt1"/>
                        </a:solidFill>
                        <a:latin typeface="Times New Roman"/>
                        <a:ea typeface="Times New Roman"/>
                        <a:cs typeface="Times New Roman"/>
                        <a:sym typeface="Times New Roman"/>
                      </a:endParaRPr>
                    </a:p>
                  </a:txBody>
                  <a:tcPr marT="95250" marB="95250" marR="95250" marL="95250"/>
                </a:tc>
                <a:tc>
                  <a:txBody>
                    <a:bodyPr/>
                    <a:lstStyle/>
                    <a:p>
                      <a:pPr indent="0" lvl="0" marL="0" marR="0" rtl="0" algn="ctr">
                        <a:lnSpc>
                          <a:spcPct val="150000"/>
                        </a:lnSpc>
                        <a:spcBef>
                          <a:spcPts val="0"/>
                        </a:spcBef>
                        <a:spcAft>
                          <a:spcPts val="0"/>
                        </a:spcAft>
                        <a:buNone/>
                      </a:pPr>
                      <a:r>
                        <a:rPr lang="en-US" sz="3600" u="none" cap="none" strike="noStrike">
                          <a:solidFill>
                            <a:schemeClr val="lt1"/>
                          </a:solidFill>
                          <a:latin typeface="Times New Roman"/>
                          <a:ea typeface="Times New Roman"/>
                          <a:cs typeface="Times New Roman"/>
                          <a:sym typeface="Times New Roman"/>
                        </a:rPr>
                        <a:t>Classification Accuracy</a:t>
                      </a:r>
                      <a:endParaRPr sz="3600" u="none" cap="none" strike="noStrike">
                        <a:solidFill>
                          <a:schemeClr val="lt1"/>
                        </a:solidFill>
                        <a:latin typeface="Times New Roman"/>
                        <a:ea typeface="Times New Roman"/>
                        <a:cs typeface="Times New Roman"/>
                        <a:sym typeface="Times New Roman"/>
                      </a:endParaRPr>
                    </a:p>
                  </a:txBody>
                  <a:tcPr marT="95250" marB="95250" marR="95250" marL="95250"/>
                </a:tc>
                <a:tc>
                  <a:txBody>
                    <a:bodyPr/>
                    <a:lstStyle/>
                    <a:p>
                      <a:pPr indent="0" lvl="0" marL="0" marR="0" rtl="0" algn="ctr">
                        <a:lnSpc>
                          <a:spcPct val="150000"/>
                        </a:lnSpc>
                        <a:spcBef>
                          <a:spcPts val="0"/>
                        </a:spcBef>
                        <a:spcAft>
                          <a:spcPts val="0"/>
                        </a:spcAft>
                        <a:buNone/>
                      </a:pPr>
                      <a:r>
                        <a:rPr lang="en-US" sz="3600" u="none" cap="none" strike="noStrike">
                          <a:solidFill>
                            <a:schemeClr val="lt1"/>
                          </a:solidFill>
                          <a:latin typeface="Times New Roman"/>
                          <a:ea typeface="Times New Roman"/>
                          <a:cs typeface="Times New Roman"/>
                          <a:sym typeface="Times New Roman"/>
                        </a:rPr>
                        <a:t>Precision</a:t>
                      </a:r>
                      <a:endParaRPr sz="3600" u="none" cap="none" strike="noStrike">
                        <a:solidFill>
                          <a:schemeClr val="lt1"/>
                        </a:solidFill>
                        <a:latin typeface="Times New Roman"/>
                        <a:ea typeface="Times New Roman"/>
                        <a:cs typeface="Times New Roman"/>
                        <a:sym typeface="Times New Roman"/>
                      </a:endParaRPr>
                    </a:p>
                  </a:txBody>
                  <a:tcPr marT="95250" marB="95250" marR="95250" marL="95250"/>
                </a:tc>
              </a:tr>
              <a:tr h="923675">
                <a:tc>
                  <a:txBody>
                    <a:bodyPr/>
                    <a:lstStyle/>
                    <a:p>
                      <a:pPr indent="0" lvl="0" marL="0" marR="0" rtl="0" algn="just">
                        <a:lnSpc>
                          <a:spcPct val="150000"/>
                        </a:lnSpc>
                        <a:spcBef>
                          <a:spcPts val="0"/>
                        </a:spcBef>
                        <a:spcAft>
                          <a:spcPts val="0"/>
                        </a:spcAft>
                        <a:buNone/>
                      </a:pPr>
                      <a:r>
                        <a:rPr lang="en-US" sz="3200" u="none" cap="none" strike="noStrike">
                          <a:solidFill>
                            <a:schemeClr val="lt1"/>
                          </a:solidFill>
                        </a:rPr>
                        <a:t>Random Forest</a:t>
                      </a:r>
                      <a:endParaRPr sz="3200" u="none" cap="none" strike="noStrike">
                        <a:solidFill>
                          <a:schemeClr val="lt1"/>
                        </a:solidFill>
                        <a:latin typeface="Calibri"/>
                        <a:ea typeface="Calibri"/>
                        <a:cs typeface="Calibri"/>
                        <a:sym typeface="Calibri"/>
                      </a:endParaRPr>
                    </a:p>
                  </a:txBody>
                  <a:tcPr marT="95250" marB="95250" marR="95250" marL="95250"/>
                </a:tc>
                <a:tc>
                  <a:txBody>
                    <a:bodyPr/>
                    <a:lstStyle/>
                    <a:p>
                      <a:pPr indent="0" lvl="0" marL="0" marR="0" rtl="0" algn="ctr">
                        <a:lnSpc>
                          <a:spcPct val="150000"/>
                        </a:lnSpc>
                        <a:spcBef>
                          <a:spcPts val="0"/>
                        </a:spcBef>
                        <a:spcAft>
                          <a:spcPts val="0"/>
                        </a:spcAft>
                        <a:buNone/>
                      </a:pPr>
                      <a:r>
                        <a:rPr lang="en-US" sz="3200" u="none" cap="none" strike="noStrike">
                          <a:solidFill>
                            <a:schemeClr val="lt1"/>
                          </a:solidFill>
                        </a:rPr>
                        <a:t>72%</a:t>
                      </a:r>
                      <a:endParaRPr sz="3200" u="none" cap="none" strike="noStrike">
                        <a:solidFill>
                          <a:schemeClr val="lt1"/>
                        </a:solidFill>
                        <a:latin typeface="Calibri"/>
                        <a:ea typeface="Calibri"/>
                        <a:cs typeface="Calibri"/>
                        <a:sym typeface="Calibri"/>
                      </a:endParaRPr>
                    </a:p>
                  </a:txBody>
                  <a:tcPr marT="95250" marB="95250" marR="95250" marL="95250"/>
                </a:tc>
                <a:tc>
                  <a:txBody>
                    <a:bodyPr/>
                    <a:lstStyle/>
                    <a:p>
                      <a:pPr indent="0" lvl="0" marL="0" marR="0" rtl="0" algn="ctr">
                        <a:lnSpc>
                          <a:spcPct val="150000"/>
                        </a:lnSpc>
                        <a:spcBef>
                          <a:spcPts val="0"/>
                        </a:spcBef>
                        <a:spcAft>
                          <a:spcPts val="0"/>
                        </a:spcAft>
                        <a:buNone/>
                      </a:pPr>
                      <a:r>
                        <a:rPr lang="en-US" sz="3200" u="none" cap="none" strike="noStrike">
                          <a:solidFill>
                            <a:schemeClr val="lt1"/>
                          </a:solidFill>
                        </a:rPr>
                        <a:t>77%</a:t>
                      </a:r>
                      <a:endParaRPr sz="3200" u="none" cap="none" strike="noStrike">
                        <a:solidFill>
                          <a:schemeClr val="lt1"/>
                        </a:solidFill>
                        <a:latin typeface="Calibri"/>
                        <a:ea typeface="Calibri"/>
                        <a:cs typeface="Calibri"/>
                        <a:sym typeface="Calibri"/>
                      </a:endParaRPr>
                    </a:p>
                  </a:txBody>
                  <a:tcPr marT="95250" marB="95250" marR="95250" marL="95250"/>
                </a:tc>
              </a:tr>
              <a:tr h="1505750">
                <a:tc>
                  <a:txBody>
                    <a:bodyPr/>
                    <a:lstStyle/>
                    <a:p>
                      <a:pPr indent="0" lvl="0" marL="0" marR="0" rtl="0" algn="just">
                        <a:lnSpc>
                          <a:spcPct val="150000"/>
                        </a:lnSpc>
                        <a:spcBef>
                          <a:spcPts val="0"/>
                        </a:spcBef>
                        <a:spcAft>
                          <a:spcPts val="0"/>
                        </a:spcAft>
                        <a:buNone/>
                      </a:pPr>
                      <a:r>
                        <a:rPr lang="en-US" sz="3200" u="none" cap="none" strike="noStrike">
                          <a:solidFill>
                            <a:schemeClr val="lt1"/>
                          </a:solidFill>
                        </a:rPr>
                        <a:t>Logistic Regression</a:t>
                      </a:r>
                      <a:endParaRPr sz="3200" u="none" cap="none" strike="noStrike">
                        <a:solidFill>
                          <a:schemeClr val="lt1"/>
                        </a:solidFill>
                        <a:latin typeface="Calibri"/>
                        <a:ea typeface="Calibri"/>
                        <a:cs typeface="Calibri"/>
                        <a:sym typeface="Calibri"/>
                      </a:endParaRPr>
                    </a:p>
                  </a:txBody>
                  <a:tcPr marT="95250" marB="95250" marR="95250" marL="95250"/>
                </a:tc>
                <a:tc>
                  <a:txBody>
                    <a:bodyPr/>
                    <a:lstStyle/>
                    <a:p>
                      <a:pPr indent="0" lvl="0" marL="0" marR="0" rtl="0" algn="ctr">
                        <a:lnSpc>
                          <a:spcPct val="150000"/>
                        </a:lnSpc>
                        <a:spcBef>
                          <a:spcPts val="0"/>
                        </a:spcBef>
                        <a:spcAft>
                          <a:spcPts val="0"/>
                        </a:spcAft>
                        <a:buNone/>
                      </a:pPr>
                      <a:r>
                        <a:rPr lang="en-US" sz="3200" u="none" cap="none" strike="noStrike">
                          <a:solidFill>
                            <a:schemeClr val="lt1"/>
                          </a:solidFill>
                        </a:rPr>
                        <a:t>76%</a:t>
                      </a:r>
                      <a:endParaRPr sz="3200" u="none" cap="none" strike="noStrike">
                        <a:solidFill>
                          <a:schemeClr val="lt1"/>
                        </a:solidFill>
                        <a:latin typeface="Calibri"/>
                        <a:ea typeface="Calibri"/>
                        <a:cs typeface="Calibri"/>
                        <a:sym typeface="Calibri"/>
                      </a:endParaRPr>
                    </a:p>
                  </a:txBody>
                  <a:tcPr marT="95250" marB="95250" marR="95250" marL="95250"/>
                </a:tc>
                <a:tc>
                  <a:txBody>
                    <a:bodyPr/>
                    <a:lstStyle/>
                    <a:p>
                      <a:pPr indent="0" lvl="0" marL="0" marR="0" rtl="0" algn="ctr">
                        <a:lnSpc>
                          <a:spcPct val="150000"/>
                        </a:lnSpc>
                        <a:spcBef>
                          <a:spcPts val="0"/>
                        </a:spcBef>
                        <a:spcAft>
                          <a:spcPts val="0"/>
                        </a:spcAft>
                        <a:buNone/>
                      </a:pPr>
                      <a:r>
                        <a:rPr lang="en-US" sz="3200" u="none" cap="none" strike="noStrike">
                          <a:solidFill>
                            <a:schemeClr val="lt1"/>
                          </a:solidFill>
                        </a:rPr>
                        <a:t>79%</a:t>
                      </a:r>
                      <a:endParaRPr sz="3200" u="none" cap="none" strike="noStrike">
                        <a:solidFill>
                          <a:schemeClr val="lt1"/>
                        </a:solidFill>
                        <a:latin typeface="Calibri"/>
                        <a:ea typeface="Calibri"/>
                        <a:cs typeface="Calibri"/>
                        <a:sym typeface="Calibri"/>
                      </a:endParaRPr>
                    </a:p>
                  </a:txBody>
                  <a:tcPr marT="95250" marB="95250" marR="95250" marL="95250"/>
                </a:tc>
              </a:tr>
              <a:tr h="923675">
                <a:tc>
                  <a:txBody>
                    <a:bodyPr/>
                    <a:lstStyle/>
                    <a:p>
                      <a:pPr indent="0" lvl="0" marL="0" marR="0" rtl="0" algn="just">
                        <a:lnSpc>
                          <a:spcPct val="150000"/>
                        </a:lnSpc>
                        <a:spcBef>
                          <a:spcPts val="0"/>
                        </a:spcBef>
                        <a:spcAft>
                          <a:spcPts val="0"/>
                        </a:spcAft>
                        <a:buNone/>
                      </a:pPr>
                      <a:r>
                        <a:rPr lang="en-US" sz="3200" u="none" cap="none" strike="noStrike">
                          <a:solidFill>
                            <a:schemeClr val="lt1"/>
                          </a:solidFill>
                        </a:rPr>
                        <a:t>Decision Tree</a:t>
                      </a:r>
                      <a:endParaRPr sz="3200" u="none" cap="none" strike="noStrike">
                        <a:solidFill>
                          <a:schemeClr val="lt1"/>
                        </a:solidFill>
                        <a:latin typeface="Calibri"/>
                        <a:ea typeface="Calibri"/>
                        <a:cs typeface="Calibri"/>
                        <a:sym typeface="Calibri"/>
                      </a:endParaRPr>
                    </a:p>
                  </a:txBody>
                  <a:tcPr marT="95250" marB="95250" marR="95250" marL="95250"/>
                </a:tc>
                <a:tc>
                  <a:txBody>
                    <a:bodyPr/>
                    <a:lstStyle/>
                    <a:p>
                      <a:pPr indent="0" lvl="0" marL="0" marR="0" rtl="0" algn="ctr">
                        <a:lnSpc>
                          <a:spcPct val="150000"/>
                        </a:lnSpc>
                        <a:spcBef>
                          <a:spcPts val="0"/>
                        </a:spcBef>
                        <a:spcAft>
                          <a:spcPts val="0"/>
                        </a:spcAft>
                        <a:buNone/>
                      </a:pPr>
                      <a:r>
                        <a:rPr lang="en-US" sz="3200" u="none" cap="none" strike="noStrike">
                          <a:solidFill>
                            <a:schemeClr val="lt1"/>
                          </a:solidFill>
                        </a:rPr>
                        <a:t>68%</a:t>
                      </a:r>
                      <a:endParaRPr sz="3200" u="none" cap="none" strike="noStrike">
                        <a:solidFill>
                          <a:schemeClr val="lt1"/>
                        </a:solidFill>
                        <a:latin typeface="Calibri"/>
                        <a:ea typeface="Calibri"/>
                        <a:cs typeface="Calibri"/>
                        <a:sym typeface="Calibri"/>
                      </a:endParaRPr>
                    </a:p>
                  </a:txBody>
                  <a:tcPr marT="95250" marB="95250" marR="95250" marL="95250"/>
                </a:tc>
                <a:tc>
                  <a:txBody>
                    <a:bodyPr/>
                    <a:lstStyle/>
                    <a:p>
                      <a:pPr indent="0" lvl="0" marL="0" marR="0" rtl="0" algn="ctr">
                        <a:lnSpc>
                          <a:spcPct val="150000"/>
                        </a:lnSpc>
                        <a:spcBef>
                          <a:spcPts val="0"/>
                        </a:spcBef>
                        <a:spcAft>
                          <a:spcPts val="0"/>
                        </a:spcAft>
                        <a:buNone/>
                      </a:pPr>
                      <a:r>
                        <a:rPr lang="en-US" sz="3200" u="none" cap="none" strike="noStrike">
                          <a:solidFill>
                            <a:schemeClr val="lt1"/>
                          </a:solidFill>
                        </a:rPr>
                        <a:t>78%</a:t>
                      </a:r>
                      <a:endParaRPr sz="3200" u="none" cap="none" strike="noStrike">
                        <a:solidFill>
                          <a:schemeClr val="lt1"/>
                        </a:solidFill>
                        <a:latin typeface="Calibri"/>
                        <a:ea typeface="Calibri"/>
                        <a:cs typeface="Calibri"/>
                        <a:sym typeface="Calibri"/>
                      </a:endParaRPr>
                    </a:p>
                  </a:txBody>
                  <a:tcPr marT="95250" marB="95250" marR="95250" marL="95250"/>
                </a:tc>
              </a:tr>
              <a:tr h="923675">
                <a:tc>
                  <a:txBody>
                    <a:bodyPr/>
                    <a:lstStyle/>
                    <a:p>
                      <a:pPr indent="0" lvl="0" marL="0" marR="0" rtl="0" algn="just">
                        <a:lnSpc>
                          <a:spcPct val="150000"/>
                        </a:lnSpc>
                        <a:spcBef>
                          <a:spcPts val="0"/>
                        </a:spcBef>
                        <a:spcAft>
                          <a:spcPts val="0"/>
                        </a:spcAft>
                        <a:buNone/>
                      </a:pPr>
                      <a:r>
                        <a:rPr lang="en-US" sz="3200" u="none" cap="none" strike="noStrike">
                          <a:solidFill>
                            <a:schemeClr val="lt1"/>
                          </a:solidFill>
                        </a:rPr>
                        <a:t>Support Vector</a:t>
                      </a:r>
                      <a:endParaRPr sz="3200" u="none" cap="none" strike="noStrike">
                        <a:solidFill>
                          <a:schemeClr val="lt1"/>
                        </a:solidFill>
                        <a:latin typeface="Calibri"/>
                        <a:ea typeface="Calibri"/>
                        <a:cs typeface="Calibri"/>
                        <a:sym typeface="Calibri"/>
                      </a:endParaRPr>
                    </a:p>
                  </a:txBody>
                  <a:tcPr marT="95250" marB="95250" marR="95250" marL="95250"/>
                </a:tc>
                <a:tc>
                  <a:txBody>
                    <a:bodyPr/>
                    <a:lstStyle/>
                    <a:p>
                      <a:pPr indent="0" lvl="0" marL="0" marR="0" rtl="0" algn="ctr">
                        <a:lnSpc>
                          <a:spcPct val="150000"/>
                        </a:lnSpc>
                        <a:spcBef>
                          <a:spcPts val="0"/>
                        </a:spcBef>
                        <a:spcAft>
                          <a:spcPts val="0"/>
                        </a:spcAft>
                        <a:buNone/>
                      </a:pPr>
                      <a:r>
                        <a:rPr lang="en-US" sz="3200" u="none" cap="none" strike="noStrike">
                          <a:solidFill>
                            <a:schemeClr val="lt1"/>
                          </a:solidFill>
                        </a:rPr>
                        <a:t>73%</a:t>
                      </a:r>
                      <a:endParaRPr sz="3200" u="none" cap="none" strike="noStrike">
                        <a:solidFill>
                          <a:schemeClr val="lt1"/>
                        </a:solidFill>
                        <a:latin typeface="Calibri"/>
                        <a:ea typeface="Calibri"/>
                        <a:cs typeface="Calibri"/>
                        <a:sym typeface="Calibri"/>
                      </a:endParaRPr>
                    </a:p>
                  </a:txBody>
                  <a:tcPr marT="95250" marB="95250" marR="95250" marL="95250"/>
                </a:tc>
                <a:tc>
                  <a:txBody>
                    <a:bodyPr/>
                    <a:lstStyle/>
                    <a:p>
                      <a:pPr indent="0" lvl="0" marL="0" marR="0" rtl="0" algn="ctr">
                        <a:lnSpc>
                          <a:spcPct val="150000"/>
                        </a:lnSpc>
                        <a:spcBef>
                          <a:spcPts val="0"/>
                        </a:spcBef>
                        <a:spcAft>
                          <a:spcPts val="0"/>
                        </a:spcAft>
                        <a:buNone/>
                      </a:pPr>
                      <a:r>
                        <a:rPr lang="en-US" sz="3200" u="none" cap="none" strike="noStrike">
                          <a:solidFill>
                            <a:schemeClr val="lt1"/>
                          </a:solidFill>
                        </a:rPr>
                        <a:t>78% </a:t>
                      </a:r>
                      <a:endParaRPr sz="3200" u="none" cap="none" strike="noStrike">
                        <a:solidFill>
                          <a:schemeClr val="lt1"/>
                        </a:solidFill>
                        <a:latin typeface="Calibri"/>
                        <a:ea typeface="Calibri"/>
                        <a:cs typeface="Calibri"/>
                        <a:sym typeface="Calibri"/>
                      </a:endParaRPr>
                    </a:p>
                  </a:txBody>
                  <a:tcPr marT="95250" marB="95250" marR="95250" marL="95250"/>
                </a:tc>
              </a:tr>
            </a:tbl>
          </a:graphicData>
        </a:graphic>
      </p:graphicFrame>
    </p:spTree>
  </p:cSld>
  <p:clrMapOvr>
    <a:masterClrMapping/>
  </p:clrMapOvr>
  <p:transition spd="slow" p14:dur="1500">
    <p:split orient="ver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500"/>
                                        <p:tgtEl>
                                          <p:spTgt spid="274"/>
                                        </p:tgtEl>
                                      </p:cBhvr>
                                    </p:animEffect>
                                  </p:childTnLst>
                                </p:cTn>
                              </p:par>
                              <p:par>
                                <p:cTn fill="hold" nodeType="with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500"/>
                                        <p:tgtEl>
                                          <p:spTgt spid="276"/>
                                        </p:tgtEl>
                                      </p:cBhvr>
                                    </p:animEffect>
                                  </p:childTnLst>
                                </p:cTn>
                              </p:par>
                              <p:par>
                                <p:cTn fill="hold" nodeType="with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500"/>
                                        <p:tgtEl>
                                          <p:spTgt spid="275"/>
                                        </p:tgtEl>
                                      </p:cBhvr>
                                    </p:animEffect>
                                  </p:childTnLst>
                                </p:cTn>
                              </p:par>
                              <p:par>
                                <p:cTn fill="hold" nodeType="with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500"/>
                                        <p:tgtEl>
                                          <p:spTgt spid="2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13"/>
          <p:cNvPicPr preferRelativeResize="0"/>
          <p:nvPr/>
        </p:nvPicPr>
        <p:blipFill rotWithShape="1">
          <a:blip r:embed="rId3">
            <a:alphaModFix/>
          </a:blip>
          <a:srcRect b="0" l="0" r="0" t="0"/>
          <a:stretch/>
        </p:blipFill>
        <p:spPr>
          <a:xfrm>
            <a:off x="0" y="0"/>
            <a:ext cx="18797155" cy="10287000"/>
          </a:xfrm>
          <a:prstGeom prst="rect">
            <a:avLst/>
          </a:prstGeom>
          <a:noFill/>
          <a:ln>
            <a:noFill/>
          </a:ln>
        </p:spPr>
      </p:pic>
      <p:pic>
        <p:nvPicPr>
          <p:cNvPr id="283" name="Google Shape;283;p13"/>
          <p:cNvPicPr preferRelativeResize="0"/>
          <p:nvPr/>
        </p:nvPicPr>
        <p:blipFill rotWithShape="1">
          <a:blip r:embed="rId4">
            <a:alphaModFix/>
          </a:blip>
          <a:srcRect b="0" l="0" r="0" t="0"/>
          <a:stretch/>
        </p:blipFill>
        <p:spPr>
          <a:xfrm>
            <a:off x="989646" y="72736"/>
            <a:ext cx="16308708" cy="8599918"/>
          </a:xfrm>
          <a:prstGeom prst="rect">
            <a:avLst/>
          </a:prstGeom>
          <a:noFill/>
          <a:ln>
            <a:noFill/>
          </a:ln>
        </p:spPr>
      </p:pic>
      <p:sp>
        <p:nvSpPr>
          <p:cNvPr id="284" name="Google Shape;284;p13"/>
          <p:cNvSpPr txBox="1"/>
          <p:nvPr/>
        </p:nvSpPr>
        <p:spPr>
          <a:xfrm>
            <a:off x="742950" y="8672654"/>
            <a:ext cx="17311254" cy="1245213"/>
          </a:xfrm>
          <a:prstGeom prst="rect">
            <a:avLst/>
          </a:prstGeom>
          <a:noFill/>
          <a:ln>
            <a:noFill/>
          </a:ln>
        </p:spPr>
        <p:txBody>
          <a:bodyPr anchorCtr="0" anchor="t" bIns="45700" lIns="91425" spcFirstLastPara="1" rIns="91425" wrap="square" tIns="45700">
            <a:spAutoFit/>
          </a:bodyPr>
          <a:lstStyle/>
          <a:p>
            <a:pPr indent="0" lvl="0" marL="0" marR="0" rtl="0" algn="ctr">
              <a:lnSpc>
                <a:spcPct val="107000"/>
              </a:lnSpc>
              <a:spcBef>
                <a:spcPts val="0"/>
              </a:spcBef>
              <a:spcAft>
                <a:spcPts val="0"/>
              </a:spcAft>
              <a:buNone/>
            </a:pPr>
            <a:r>
              <a:rPr b="1" i="0" lang="en-US" sz="3600" u="sng" cap="none" strike="noStrike">
                <a:solidFill>
                  <a:srgbClr val="F2F2F2"/>
                </a:solidFill>
                <a:latin typeface="Sorts Mill Goudy"/>
                <a:ea typeface="Sorts Mill Goudy"/>
                <a:cs typeface="Sorts Mill Goudy"/>
                <a:sym typeface="Sorts Mill Goudy"/>
              </a:rPr>
              <a:t>Home Screen</a:t>
            </a:r>
            <a:endParaRPr b="0" i="0" sz="3600" u="none" cap="none" strike="noStrike">
              <a:solidFill>
                <a:srgbClr val="F2F2F2"/>
              </a:solidFill>
              <a:latin typeface="Sorts Mill Goudy"/>
              <a:ea typeface="Sorts Mill Goudy"/>
              <a:cs typeface="Sorts Mill Goudy"/>
              <a:sym typeface="Sorts Mill Goudy"/>
            </a:endParaRPr>
          </a:p>
          <a:p>
            <a:pPr indent="0" lvl="0" marL="0" marR="0" rtl="0" algn="ctr">
              <a:lnSpc>
                <a:spcPct val="107000"/>
              </a:lnSpc>
              <a:spcBef>
                <a:spcPts val="0"/>
              </a:spcBef>
              <a:spcAft>
                <a:spcPts val="0"/>
              </a:spcAft>
              <a:buNone/>
            </a:pPr>
            <a:r>
              <a:rPr b="0" i="0" lang="en-US" sz="3600" u="none" cap="none" strike="noStrike">
                <a:solidFill>
                  <a:srgbClr val="F2F2F2"/>
                </a:solidFill>
                <a:latin typeface="Sorts Mill Goudy"/>
                <a:ea typeface="Sorts Mill Goudy"/>
                <a:cs typeface="Sorts Mill Goudy"/>
                <a:sym typeface="Sorts Mill Goudy"/>
              </a:rPr>
              <a:t>Here user can enter input details.</a:t>
            </a:r>
            <a:endParaRPr b="0" i="0" sz="1400" u="none" cap="none" strike="noStrike">
              <a:solidFill>
                <a:srgbClr val="F2F2F2"/>
              </a:solidFill>
              <a:latin typeface="Arial"/>
              <a:ea typeface="Arial"/>
              <a:cs typeface="Arial"/>
              <a:sym typeface="Arial"/>
            </a:endParaRPr>
          </a:p>
        </p:txBody>
      </p:sp>
    </p:spTree>
  </p:cSld>
  <p:clrMapOvr>
    <a:masterClrMapping/>
  </p:clrMapOvr>
  <p:transition spd="slow">
    <p:wipe dir="l"/>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500"/>
                                        <p:tgtEl>
                                          <p:spTgt spid="283"/>
                                        </p:tgtEl>
                                      </p:cBhvr>
                                    </p:animEffect>
                                  </p:childTnLst>
                                </p:cTn>
                              </p:par>
                              <p:par>
                                <p:cTn fill="hold" nodeType="with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500"/>
                                        <p:tgtEl>
                                          <p:spTgt spid="2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14"/>
          <p:cNvPicPr preferRelativeResize="0"/>
          <p:nvPr/>
        </p:nvPicPr>
        <p:blipFill rotWithShape="1">
          <a:blip r:embed="rId3">
            <a:alphaModFix/>
          </a:blip>
          <a:srcRect b="0" l="0" r="0" t="0"/>
          <a:stretch/>
        </p:blipFill>
        <p:spPr>
          <a:xfrm>
            <a:off x="0" y="0"/>
            <a:ext cx="18797155" cy="10287000"/>
          </a:xfrm>
          <a:prstGeom prst="rect">
            <a:avLst/>
          </a:prstGeom>
          <a:noFill/>
          <a:ln>
            <a:noFill/>
          </a:ln>
        </p:spPr>
      </p:pic>
      <p:pic>
        <p:nvPicPr>
          <p:cNvPr id="290" name="Google Shape;290;p14"/>
          <p:cNvPicPr preferRelativeResize="0"/>
          <p:nvPr/>
        </p:nvPicPr>
        <p:blipFill rotWithShape="1">
          <a:blip r:embed="rId4">
            <a:alphaModFix/>
          </a:blip>
          <a:srcRect b="0" l="0" r="0" t="0"/>
          <a:stretch/>
        </p:blipFill>
        <p:spPr>
          <a:xfrm>
            <a:off x="776631" y="1123461"/>
            <a:ext cx="17168469" cy="8782539"/>
          </a:xfrm>
          <a:prstGeom prst="rect">
            <a:avLst/>
          </a:prstGeom>
          <a:noFill/>
          <a:ln>
            <a:noFill/>
          </a:ln>
        </p:spPr>
      </p:pic>
      <p:pic>
        <p:nvPicPr>
          <p:cNvPr id="291" name="Google Shape;291;p14"/>
          <p:cNvPicPr preferRelativeResize="0"/>
          <p:nvPr/>
        </p:nvPicPr>
        <p:blipFill rotWithShape="1">
          <a:blip r:embed="rId5">
            <a:alphaModFix/>
          </a:blip>
          <a:srcRect b="0" l="0" r="0" t="0"/>
          <a:stretch/>
        </p:blipFill>
        <p:spPr>
          <a:xfrm>
            <a:off x="6286499" y="2496612"/>
            <a:ext cx="7019721" cy="7333188"/>
          </a:xfrm>
          <a:prstGeom prst="rect">
            <a:avLst/>
          </a:prstGeom>
          <a:noFill/>
          <a:ln>
            <a:noFill/>
          </a:ln>
        </p:spPr>
      </p:pic>
      <p:sp>
        <p:nvSpPr>
          <p:cNvPr id="292" name="Google Shape;292;p14"/>
          <p:cNvSpPr txBox="1"/>
          <p:nvPr/>
        </p:nvSpPr>
        <p:spPr>
          <a:xfrm>
            <a:off x="4229100" y="95231"/>
            <a:ext cx="9403772" cy="1028230"/>
          </a:xfrm>
          <a:prstGeom prst="rect">
            <a:avLst/>
          </a:prstGeom>
          <a:noFill/>
          <a:ln>
            <a:noFill/>
          </a:ln>
        </p:spPr>
        <p:txBody>
          <a:bodyPr anchorCtr="0" anchor="t" bIns="45700" lIns="91425" spcFirstLastPara="1" rIns="91425" wrap="square" tIns="45700">
            <a:spAutoFit/>
          </a:bodyPr>
          <a:lstStyle/>
          <a:p>
            <a:pPr indent="0" lvl="0" marL="0" marR="0" rtl="0" algn="ctr">
              <a:lnSpc>
                <a:spcPct val="107000"/>
              </a:lnSpc>
              <a:spcBef>
                <a:spcPts val="0"/>
              </a:spcBef>
              <a:spcAft>
                <a:spcPts val="0"/>
              </a:spcAft>
              <a:buNone/>
            </a:pPr>
            <a:r>
              <a:rPr b="1" i="0" lang="en-US" sz="6000" u="sng" cap="none" strike="noStrike">
                <a:solidFill>
                  <a:srgbClr val="F2F2F2"/>
                </a:solidFill>
                <a:latin typeface="Sorts Mill Goudy"/>
                <a:ea typeface="Sorts Mill Goudy"/>
                <a:cs typeface="Sorts Mill Goudy"/>
                <a:sym typeface="Sorts Mill Goudy"/>
              </a:rPr>
              <a:t>Output1: Rain will come!</a:t>
            </a:r>
            <a:endParaRPr b="0" i="0" sz="3600" u="none" cap="none" strike="noStrike">
              <a:solidFill>
                <a:srgbClr val="F2F2F2"/>
              </a:solidFill>
              <a:latin typeface="Sorts Mill Goudy"/>
              <a:ea typeface="Sorts Mill Goudy"/>
              <a:cs typeface="Sorts Mill Goudy"/>
              <a:sym typeface="Sorts Mill Goudy"/>
            </a:endParaRPr>
          </a:p>
        </p:txBody>
      </p:sp>
    </p:spTree>
  </p:cSld>
  <p:clrMapOvr>
    <a:masterClrMapping/>
  </p:clrMapOvr>
  <p:transition spd="slow">
    <p:wipe dir="r"/>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500"/>
                                        <p:tgtEl>
                                          <p:spTgt spid="292"/>
                                        </p:tgtEl>
                                      </p:cBhvr>
                                    </p:animEffect>
                                  </p:childTnLst>
                                </p:cTn>
                              </p:par>
                              <p:par>
                                <p:cTn fill="hold" nodeType="with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500"/>
                                        <p:tgtEl>
                                          <p:spTgt spid="290"/>
                                        </p:tgtEl>
                                      </p:cBhvr>
                                    </p:animEffect>
                                  </p:childTnLst>
                                </p:cTn>
                              </p:par>
                              <p:par>
                                <p:cTn fill="hold" nodeType="with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500"/>
                                        <p:tgtEl>
                                          <p:spTgt spid="2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15"/>
          <p:cNvPicPr preferRelativeResize="0"/>
          <p:nvPr/>
        </p:nvPicPr>
        <p:blipFill rotWithShape="1">
          <a:blip r:embed="rId3">
            <a:alphaModFix/>
          </a:blip>
          <a:srcRect b="0" l="0" r="0" t="0"/>
          <a:stretch/>
        </p:blipFill>
        <p:spPr>
          <a:xfrm>
            <a:off x="0" y="0"/>
            <a:ext cx="18797155" cy="10287000"/>
          </a:xfrm>
          <a:prstGeom prst="rect">
            <a:avLst/>
          </a:prstGeom>
          <a:noFill/>
          <a:ln>
            <a:noFill/>
          </a:ln>
        </p:spPr>
      </p:pic>
      <p:pic>
        <p:nvPicPr>
          <p:cNvPr id="298" name="Google Shape;298;p15"/>
          <p:cNvPicPr preferRelativeResize="0"/>
          <p:nvPr/>
        </p:nvPicPr>
        <p:blipFill rotWithShape="1">
          <a:blip r:embed="rId4">
            <a:alphaModFix/>
          </a:blip>
          <a:srcRect b="0" l="0" r="0" t="0"/>
          <a:stretch/>
        </p:blipFill>
        <p:spPr>
          <a:xfrm>
            <a:off x="772810" y="942025"/>
            <a:ext cx="16742379" cy="9163539"/>
          </a:xfrm>
          <a:prstGeom prst="rect">
            <a:avLst/>
          </a:prstGeom>
          <a:noFill/>
          <a:ln>
            <a:noFill/>
          </a:ln>
        </p:spPr>
      </p:pic>
      <p:sp>
        <p:nvSpPr>
          <p:cNvPr id="299" name="Google Shape;299;p15"/>
          <p:cNvSpPr txBox="1"/>
          <p:nvPr/>
        </p:nvSpPr>
        <p:spPr>
          <a:xfrm>
            <a:off x="4442114" y="-38100"/>
            <a:ext cx="9403772" cy="1028230"/>
          </a:xfrm>
          <a:prstGeom prst="rect">
            <a:avLst/>
          </a:prstGeom>
          <a:noFill/>
          <a:ln>
            <a:noFill/>
          </a:ln>
        </p:spPr>
        <p:txBody>
          <a:bodyPr anchorCtr="0" anchor="t" bIns="45700" lIns="91425" spcFirstLastPara="1" rIns="91425" wrap="square" tIns="45700">
            <a:spAutoFit/>
          </a:bodyPr>
          <a:lstStyle/>
          <a:p>
            <a:pPr indent="0" lvl="0" marL="0" marR="0" rtl="0" algn="ctr">
              <a:lnSpc>
                <a:spcPct val="107000"/>
              </a:lnSpc>
              <a:spcBef>
                <a:spcPts val="0"/>
              </a:spcBef>
              <a:spcAft>
                <a:spcPts val="0"/>
              </a:spcAft>
              <a:buNone/>
            </a:pPr>
            <a:r>
              <a:rPr b="1" i="0" lang="en-US" sz="6000" u="sng" cap="none" strike="noStrike">
                <a:solidFill>
                  <a:srgbClr val="F2F2F2"/>
                </a:solidFill>
                <a:latin typeface="Sorts Mill Goudy"/>
                <a:ea typeface="Sorts Mill Goudy"/>
                <a:cs typeface="Sorts Mill Goudy"/>
                <a:sym typeface="Sorts Mill Goudy"/>
              </a:rPr>
              <a:t>Output2: No Rain!</a:t>
            </a:r>
            <a:endParaRPr b="0" i="0" sz="3600" u="none" cap="none" strike="noStrike">
              <a:solidFill>
                <a:srgbClr val="F2F2F2"/>
              </a:solidFill>
              <a:latin typeface="Sorts Mill Goudy"/>
              <a:ea typeface="Sorts Mill Goudy"/>
              <a:cs typeface="Sorts Mill Goudy"/>
              <a:sym typeface="Sorts Mill Goudy"/>
            </a:endParaRPr>
          </a:p>
        </p:txBody>
      </p:sp>
      <p:pic>
        <p:nvPicPr>
          <p:cNvPr id="300" name="Google Shape;300;p15"/>
          <p:cNvPicPr preferRelativeResize="0"/>
          <p:nvPr/>
        </p:nvPicPr>
        <p:blipFill rotWithShape="1">
          <a:blip r:embed="rId5">
            <a:alphaModFix/>
          </a:blip>
          <a:srcRect b="0" l="0" r="0" t="0"/>
          <a:stretch/>
        </p:blipFill>
        <p:spPr>
          <a:xfrm>
            <a:off x="6627945" y="2613205"/>
            <a:ext cx="7882960" cy="7492359"/>
          </a:xfrm>
          <a:prstGeom prst="rect">
            <a:avLst/>
          </a:prstGeom>
          <a:noFill/>
          <a:ln>
            <a:noFill/>
          </a:ln>
        </p:spPr>
      </p:pic>
    </p:spTree>
  </p:cSld>
  <p:clrMapOvr>
    <a:masterClrMapping/>
  </p:clrMapOvr>
  <p:transition spd="slow">
    <p:wipe dir="r"/>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500"/>
                                        <p:tgtEl>
                                          <p:spTgt spid="299"/>
                                        </p:tgtEl>
                                      </p:cBhvr>
                                    </p:animEffect>
                                  </p:childTnLst>
                                </p:cTn>
                              </p:par>
                              <p:par>
                                <p:cTn fill="hold" nodeType="with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500"/>
                                        <p:tgtEl>
                                          <p:spTgt spid="300"/>
                                        </p:tgtEl>
                                      </p:cBhvr>
                                    </p:animEffect>
                                  </p:childTnLst>
                                </p:cTn>
                              </p:par>
                              <p:par>
                                <p:cTn fill="hold" nodeType="with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500"/>
                                        <p:tgtEl>
                                          <p:spTgt spid="2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4" name="Shape 304"/>
        <p:cNvGrpSpPr/>
        <p:nvPr/>
      </p:nvGrpSpPr>
      <p:grpSpPr>
        <a:xfrm>
          <a:off x="0" y="0"/>
          <a:ext cx="0" cy="0"/>
          <a:chOff x="0" y="0"/>
          <a:chExt cx="0" cy="0"/>
        </a:xfrm>
      </p:grpSpPr>
      <p:pic>
        <p:nvPicPr>
          <p:cNvPr id="305" name="Google Shape;305;p16"/>
          <p:cNvPicPr preferRelativeResize="0"/>
          <p:nvPr/>
        </p:nvPicPr>
        <p:blipFill rotWithShape="1">
          <a:blip r:embed="rId3">
            <a:alphaModFix/>
          </a:blip>
          <a:srcRect b="0" l="0" r="0" t="0"/>
          <a:stretch/>
        </p:blipFill>
        <p:spPr>
          <a:xfrm>
            <a:off x="-197428" y="0"/>
            <a:ext cx="18797155" cy="10287000"/>
          </a:xfrm>
          <a:prstGeom prst="rect">
            <a:avLst/>
          </a:prstGeom>
          <a:noFill/>
          <a:ln>
            <a:noFill/>
          </a:ln>
        </p:spPr>
      </p:pic>
      <p:pic>
        <p:nvPicPr>
          <p:cNvPr id="306" name="Google Shape;306;p16"/>
          <p:cNvPicPr preferRelativeResize="0"/>
          <p:nvPr/>
        </p:nvPicPr>
        <p:blipFill rotWithShape="1">
          <a:blip r:embed="rId4">
            <a:alphaModFix/>
          </a:blip>
          <a:srcRect b="0" l="0" r="0" t="0"/>
          <a:stretch/>
        </p:blipFill>
        <p:spPr>
          <a:xfrm>
            <a:off x="-119126" y="0"/>
            <a:ext cx="18407125" cy="10287000"/>
          </a:xfrm>
          <a:prstGeom prst="rect">
            <a:avLst/>
          </a:prstGeom>
          <a:noFill/>
          <a:ln>
            <a:noFill/>
          </a:ln>
        </p:spPr>
      </p:pic>
      <p:cxnSp>
        <p:nvCxnSpPr>
          <p:cNvPr id="307" name="Google Shape;307;p16"/>
          <p:cNvCxnSpPr/>
          <p:nvPr/>
        </p:nvCxnSpPr>
        <p:spPr>
          <a:xfrm>
            <a:off x="-570981" y="2980569"/>
            <a:ext cx="7948527" cy="0"/>
          </a:xfrm>
          <a:prstGeom prst="straightConnector1">
            <a:avLst/>
          </a:prstGeom>
          <a:noFill/>
          <a:ln cap="flat" cmpd="sng" w="38100">
            <a:solidFill>
              <a:srgbClr val="FFFFFF"/>
            </a:solidFill>
            <a:prstDash val="solid"/>
            <a:round/>
            <a:headEnd len="sm" w="sm" type="none"/>
            <a:tailEnd len="sm" w="sm" type="none"/>
          </a:ln>
        </p:spPr>
      </p:cxnSp>
      <p:sp>
        <p:nvSpPr>
          <p:cNvPr id="308" name="Google Shape;308;p16"/>
          <p:cNvSpPr txBox="1"/>
          <p:nvPr/>
        </p:nvSpPr>
        <p:spPr>
          <a:xfrm>
            <a:off x="2327302" y="1776846"/>
            <a:ext cx="6551100" cy="92333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000" u="none" cap="none" strike="noStrike">
                <a:solidFill>
                  <a:schemeClr val="lt1"/>
                </a:solidFill>
                <a:latin typeface="Libre Baskerville"/>
                <a:ea typeface="Libre Baskerville"/>
                <a:cs typeface="Libre Baskerville"/>
                <a:sym typeface="Libre Baskerville"/>
              </a:rPr>
              <a:t>Conclusion:</a:t>
            </a:r>
            <a:endParaRPr b="0" i="0" sz="6000" u="none" cap="none" strike="noStrike">
              <a:solidFill>
                <a:schemeClr val="lt1"/>
              </a:solidFill>
              <a:latin typeface="Libre Baskerville"/>
              <a:ea typeface="Libre Baskerville"/>
              <a:cs typeface="Libre Baskerville"/>
              <a:sym typeface="Libre Baskerville"/>
            </a:endParaRPr>
          </a:p>
        </p:txBody>
      </p:sp>
      <p:sp>
        <p:nvSpPr>
          <p:cNvPr id="309" name="Google Shape;309;p16"/>
          <p:cNvSpPr txBox="1"/>
          <p:nvPr/>
        </p:nvSpPr>
        <p:spPr>
          <a:xfrm>
            <a:off x="1641604" y="3514655"/>
            <a:ext cx="15835745" cy="452431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2800" u="none" cap="none" strike="noStrike">
                <a:solidFill>
                  <a:schemeClr val="lt1"/>
                </a:solidFill>
                <a:latin typeface="Bell MT"/>
                <a:ea typeface="Bell MT"/>
                <a:cs typeface="Bell MT"/>
                <a:sym typeface="Bell MT"/>
              </a:rPr>
              <a:t>	</a:t>
            </a:r>
            <a:r>
              <a:rPr b="0" i="0" lang="en-US" sz="3200" u="none" cap="none" strike="noStrike">
                <a:solidFill>
                  <a:schemeClr val="lt1"/>
                </a:solidFill>
                <a:latin typeface="Sorts Mill Goudy"/>
                <a:ea typeface="Sorts Mill Goudy"/>
                <a:cs typeface="Sorts Mill Goudy"/>
                <a:sym typeface="Sorts Mill Goudy"/>
              </a:rPr>
              <a:t> </a:t>
            </a:r>
            <a:r>
              <a:rPr b="0" i="0" lang="en-US" sz="3600" u="none" cap="none" strike="noStrike">
                <a:solidFill>
                  <a:schemeClr val="lt1"/>
                </a:solidFill>
                <a:latin typeface="Sorts Mill Goudy"/>
                <a:ea typeface="Sorts Mill Goudy"/>
                <a:cs typeface="Sorts Mill Goudy"/>
                <a:sym typeface="Sorts Mill Goudy"/>
              </a:rPr>
              <a:t>In this research, we use different machine learning techniques to make rainfall predictions more accurate. Among these techniques, Logistic Regression achieves a 76% accuracy, Random Forest classifier and Support Vector Classifier both reach 72%, while Decision Tree lags slightly with 68% accuracy. To enhance our predictions, we can explore other methods like time series, clustering, association rules, and ensemble techniques. Achieving better accuracy will require more complex models and gathering region-specific data. This research highlights the potential for improving the precision and accuracy of rainfall prediction systems.</a:t>
            </a:r>
            <a:endParaRPr b="0" i="0" sz="3600" u="none" cap="none" strike="noStrike">
              <a:solidFill>
                <a:schemeClr val="lt1"/>
              </a:solidFill>
              <a:latin typeface="Bell MT"/>
              <a:ea typeface="Bell MT"/>
              <a:cs typeface="Bell MT"/>
              <a:sym typeface="Bell MT"/>
            </a:endParaRPr>
          </a:p>
        </p:txBody>
      </p:sp>
      <p:sp>
        <p:nvSpPr>
          <p:cNvPr id="310" name="Google Shape;310;p16"/>
          <p:cNvSpPr/>
          <p:nvPr/>
        </p:nvSpPr>
        <p:spPr>
          <a:xfrm>
            <a:off x="1022135" y="1588280"/>
            <a:ext cx="1238939" cy="1070079"/>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chemeClr val="lt1">
              <a:alpha val="0"/>
            </a:schemeClr>
          </a:solidFill>
          <a:ln cap="flat" cmpd="sng" w="47625">
            <a:solidFill>
              <a:schemeClr val="lt1"/>
            </a:solidFill>
            <a:prstDash val="solid"/>
            <a:round/>
            <a:headEnd len="sm" w="sm" type="none"/>
            <a:tailEnd len="sm" w="sm" type="none"/>
          </a:ln>
        </p:spPr>
      </p:sp>
      <p:sp>
        <p:nvSpPr>
          <p:cNvPr id="311" name="Google Shape;311;p16"/>
          <p:cNvSpPr txBox="1"/>
          <p:nvPr/>
        </p:nvSpPr>
        <p:spPr>
          <a:xfrm>
            <a:off x="1263233" y="1800153"/>
            <a:ext cx="1371394"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600" u="none" cap="none" strike="noStrike">
                <a:solidFill>
                  <a:schemeClr val="lt1"/>
                </a:solidFill>
                <a:latin typeface="Libre Baskerville"/>
                <a:ea typeface="Libre Baskerville"/>
                <a:cs typeface="Libre Baskerville"/>
                <a:sym typeface="Libre Baskerville"/>
              </a:rPr>
              <a:t>12.</a:t>
            </a:r>
            <a:endParaRPr/>
          </a:p>
        </p:txBody>
      </p:sp>
    </p:spTree>
  </p:cSld>
  <p:clrMapOvr>
    <a:masterClrMapping/>
  </p:clrMapOvr>
  <p:transition spd="slow">
    <p:randomBar dir="ver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500"/>
                                        <p:tgtEl>
                                          <p:spTgt spid="307"/>
                                        </p:tgtEl>
                                      </p:cBhvr>
                                    </p:animEffect>
                                  </p:childTnLst>
                                </p:cTn>
                              </p:par>
                              <p:par>
                                <p:cTn fill="hold" nodeType="with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500"/>
                                        <p:tgtEl>
                                          <p:spTgt spid="308"/>
                                        </p:tgtEl>
                                      </p:cBhvr>
                                    </p:animEffect>
                                  </p:childTnLst>
                                </p:cTn>
                              </p:par>
                              <p:par>
                                <p:cTn fill="hold" nodeType="with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500"/>
                                        <p:tgtEl>
                                          <p:spTgt spid="309"/>
                                        </p:tgtEl>
                                      </p:cBhvr>
                                    </p:animEffect>
                                  </p:childTnLst>
                                </p:cTn>
                              </p:par>
                              <p:par>
                                <p:cTn fill="hold" nodeType="with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500"/>
                                        <p:tgtEl>
                                          <p:spTgt spid="310"/>
                                        </p:tgtEl>
                                      </p:cBhvr>
                                    </p:animEffect>
                                  </p:childTnLst>
                                </p:cTn>
                              </p:par>
                              <p:par>
                                <p:cTn fill="hold" nodeType="with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500"/>
                                        <p:tgtEl>
                                          <p:spTgt spid="3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17"/>
          <p:cNvPicPr preferRelativeResize="0"/>
          <p:nvPr/>
        </p:nvPicPr>
        <p:blipFill rotWithShape="1">
          <a:blip r:embed="rId3">
            <a:alphaModFix/>
          </a:blip>
          <a:srcRect b="0" l="0" r="0" t="0"/>
          <a:stretch/>
        </p:blipFill>
        <p:spPr>
          <a:xfrm>
            <a:off x="-197428" y="0"/>
            <a:ext cx="18797155" cy="10287000"/>
          </a:xfrm>
          <a:prstGeom prst="rect">
            <a:avLst/>
          </a:prstGeom>
          <a:noFill/>
          <a:ln>
            <a:noFill/>
          </a:ln>
        </p:spPr>
      </p:pic>
      <p:pic>
        <p:nvPicPr>
          <p:cNvPr id="317" name="Google Shape;317;p17"/>
          <p:cNvPicPr preferRelativeResize="0"/>
          <p:nvPr/>
        </p:nvPicPr>
        <p:blipFill rotWithShape="1">
          <a:blip r:embed="rId4">
            <a:alphaModFix/>
          </a:blip>
          <a:srcRect b="0" l="0" r="0" t="0"/>
          <a:stretch/>
        </p:blipFill>
        <p:spPr>
          <a:xfrm>
            <a:off x="-197428" y="0"/>
            <a:ext cx="18797155" cy="10286999"/>
          </a:xfrm>
          <a:prstGeom prst="rect">
            <a:avLst/>
          </a:prstGeom>
          <a:noFill/>
          <a:ln>
            <a:noFill/>
          </a:ln>
        </p:spPr>
      </p:pic>
      <p:sp>
        <p:nvSpPr>
          <p:cNvPr id="318" name="Google Shape;318;p17"/>
          <p:cNvSpPr txBox="1"/>
          <p:nvPr/>
        </p:nvSpPr>
        <p:spPr>
          <a:xfrm>
            <a:off x="228600" y="7181763"/>
            <a:ext cx="9746673" cy="178510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0" u="none" cap="none" strike="noStrike">
                <a:solidFill>
                  <a:schemeClr val="lt1"/>
                </a:solidFill>
                <a:latin typeface="Constantia"/>
                <a:ea typeface="Constantia"/>
                <a:cs typeface="Constantia"/>
                <a:sym typeface="Constantia"/>
              </a:rPr>
              <a:t>Thank You!</a:t>
            </a:r>
            <a:endParaRPr/>
          </a:p>
        </p:txBody>
      </p:sp>
      <p:cxnSp>
        <p:nvCxnSpPr>
          <p:cNvPr id="319" name="Google Shape;319;p17"/>
          <p:cNvCxnSpPr/>
          <p:nvPr/>
        </p:nvCxnSpPr>
        <p:spPr>
          <a:xfrm>
            <a:off x="228600" y="8723952"/>
            <a:ext cx="7948527" cy="0"/>
          </a:xfrm>
          <a:prstGeom prst="straightConnector1">
            <a:avLst/>
          </a:prstGeom>
          <a:noFill/>
          <a:ln cap="flat" cmpd="sng" w="38100">
            <a:solidFill>
              <a:srgbClr val="FFFFFF"/>
            </a:solidFill>
            <a:prstDash val="solid"/>
            <a:round/>
            <a:headEnd len="sm" w="sm" type="none"/>
            <a:tailEnd len="sm" w="sm" type="none"/>
          </a:ln>
        </p:spPr>
      </p:cxnSp>
      <p:sp>
        <p:nvSpPr>
          <p:cNvPr id="320" name="Google Shape;320;p17"/>
          <p:cNvSpPr/>
          <p:nvPr/>
        </p:nvSpPr>
        <p:spPr>
          <a:xfrm>
            <a:off x="2211359" y="8723953"/>
            <a:ext cx="614142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4000" u="none" cap="none" strike="noStrike">
                <a:solidFill>
                  <a:schemeClr val="lt1"/>
                </a:solidFill>
                <a:latin typeface="Sorts Mill Goudy"/>
                <a:ea typeface="Sorts Mill Goudy"/>
                <a:cs typeface="Sorts Mill Goudy"/>
                <a:sym typeface="Sorts Mill Goudy"/>
              </a:rPr>
              <a:t>Thanks For Your Attention...</a:t>
            </a:r>
            <a:endParaRPr/>
          </a:p>
        </p:txBody>
      </p:sp>
    </p:spTree>
  </p:cSld>
  <p:clrMapOvr>
    <a:masterClrMapping/>
  </p:clrMapOvr>
  <mc:AlternateContent>
    <mc:Choice Requires="p14">
      <p:transition spd="slow">
        <p14:flash/>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500"/>
                                        <p:tgtEl>
                                          <p:spTgt spid="3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2"/>
          <p:cNvPicPr preferRelativeResize="0"/>
          <p:nvPr/>
        </p:nvPicPr>
        <p:blipFill rotWithShape="1">
          <a:blip r:embed="rId3">
            <a:alphaModFix/>
          </a:blip>
          <a:srcRect b="0" l="1" r="-829" t="74419"/>
          <a:stretch/>
        </p:blipFill>
        <p:spPr>
          <a:xfrm>
            <a:off x="-1213229" y="-209381"/>
            <a:ext cx="18458121" cy="10287002"/>
          </a:xfrm>
          <a:prstGeom prst="rect">
            <a:avLst/>
          </a:prstGeom>
          <a:noFill/>
          <a:ln>
            <a:noFill/>
          </a:ln>
        </p:spPr>
      </p:pic>
      <p:sp>
        <p:nvSpPr>
          <p:cNvPr id="82" name="Google Shape;82;p2"/>
          <p:cNvSpPr txBox="1"/>
          <p:nvPr>
            <p:ph idx="1" type="body"/>
          </p:nvPr>
        </p:nvSpPr>
        <p:spPr>
          <a:xfrm>
            <a:off x="2662517" y="3674656"/>
            <a:ext cx="12773428" cy="1570712"/>
          </a:xfrm>
          <a:prstGeom prst="rect">
            <a:avLst/>
          </a:prstGeom>
          <a:solidFill>
            <a:srgbClr val="B1C5D7"/>
          </a:solidFill>
          <a:ln cap="flat" cmpd="sng" w="25400">
            <a:solidFill>
              <a:schemeClr val="dk1"/>
            </a:solidFill>
            <a:prstDash val="solid"/>
            <a:round/>
            <a:headEnd len="sm" w="sm" type="none"/>
            <a:tailEnd len="sm" w="sm" type="none"/>
          </a:ln>
        </p:spPr>
        <p:txBody>
          <a:bodyPr anchorCtr="0" anchor="t" bIns="68575" lIns="137150" spcFirstLastPara="1" rIns="137150" wrap="square" tIns="68575">
            <a:noAutofit/>
          </a:bodyPr>
          <a:lstStyle/>
          <a:p>
            <a:pPr indent="0" lvl="0" marL="0" rtl="0" algn="ctr">
              <a:lnSpc>
                <a:spcPct val="100000"/>
              </a:lnSpc>
              <a:spcBef>
                <a:spcPts val="640"/>
              </a:spcBef>
              <a:spcAft>
                <a:spcPts val="0"/>
              </a:spcAft>
              <a:buSzPts val="3200"/>
              <a:buNone/>
            </a:pPr>
            <a:r>
              <a:rPr lang="en-US" sz="2700">
                <a:solidFill>
                  <a:schemeClr val="dk1"/>
                </a:solidFill>
                <a:latin typeface="Lustria"/>
                <a:ea typeface="Lustria"/>
                <a:cs typeface="Lustria"/>
                <a:sym typeface="Lustria"/>
              </a:rPr>
              <a:t>Project Seminar On</a:t>
            </a:r>
            <a:endParaRPr/>
          </a:p>
          <a:p>
            <a:pPr indent="0" lvl="0" marL="0" rtl="0" algn="ctr">
              <a:lnSpc>
                <a:spcPct val="100000"/>
              </a:lnSpc>
              <a:spcBef>
                <a:spcPts val="640"/>
              </a:spcBef>
              <a:spcAft>
                <a:spcPts val="0"/>
              </a:spcAft>
              <a:buSzPts val="3200"/>
              <a:buNone/>
            </a:pPr>
            <a:r>
              <a:rPr lang="en-US" sz="4200">
                <a:solidFill>
                  <a:schemeClr val="dk1"/>
                </a:solidFill>
                <a:latin typeface="Lustria"/>
                <a:ea typeface="Lustria"/>
                <a:cs typeface="Lustria"/>
                <a:sym typeface="Lustria"/>
              </a:rPr>
              <a:t>“Rainfall Prediction-Mini Project”</a:t>
            </a:r>
            <a:endParaRPr/>
          </a:p>
          <a:p>
            <a:pPr indent="0" lvl="0" marL="0" rtl="0" algn="l">
              <a:lnSpc>
                <a:spcPct val="100000"/>
              </a:lnSpc>
              <a:spcBef>
                <a:spcPts val="640"/>
              </a:spcBef>
              <a:spcAft>
                <a:spcPts val="0"/>
              </a:spcAft>
              <a:buSzPts val="3200"/>
              <a:buNone/>
            </a:pPr>
            <a:r>
              <a:t/>
            </a:r>
            <a:endParaRPr sz="4800">
              <a:solidFill>
                <a:schemeClr val="dk1"/>
              </a:solidFill>
              <a:latin typeface="Lustria"/>
              <a:ea typeface="Lustria"/>
              <a:cs typeface="Lustria"/>
              <a:sym typeface="Lustria"/>
            </a:endParaRPr>
          </a:p>
          <a:p>
            <a:pPr indent="0" lvl="0" marL="0" rtl="0" algn="l">
              <a:lnSpc>
                <a:spcPct val="100000"/>
              </a:lnSpc>
              <a:spcBef>
                <a:spcPts val="640"/>
              </a:spcBef>
              <a:spcAft>
                <a:spcPts val="0"/>
              </a:spcAft>
              <a:buSzPts val="3200"/>
              <a:buNone/>
            </a:pPr>
            <a:r>
              <a:t/>
            </a:r>
            <a:endParaRPr sz="4800">
              <a:latin typeface="Lustria"/>
              <a:ea typeface="Lustria"/>
              <a:cs typeface="Lustria"/>
              <a:sym typeface="Lustria"/>
            </a:endParaRPr>
          </a:p>
        </p:txBody>
      </p:sp>
      <p:sp>
        <p:nvSpPr>
          <p:cNvPr id="83" name="Google Shape;83;p2"/>
          <p:cNvSpPr txBox="1"/>
          <p:nvPr/>
        </p:nvSpPr>
        <p:spPr>
          <a:xfrm>
            <a:off x="711251" y="5737089"/>
            <a:ext cx="7935428" cy="692497"/>
          </a:xfrm>
          <a:prstGeom prst="rect">
            <a:avLst/>
          </a:prstGeom>
          <a:noFill/>
          <a:ln>
            <a:noFill/>
          </a:ln>
        </p:spPr>
        <p:txBody>
          <a:bodyPr anchorCtr="0" anchor="t" bIns="68575" lIns="137150" spcFirstLastPara="1" rIns="137150" wrap="square" tIns="68575">
            <a:spAutoFit/>
          </a:bodyPr>
          <a:lstStyle/>
          <a:p>
            <a:pPr indent="0" lvl="0" marL="0" marR="0" rtl="0" algn="l">
              <a:lnSpc>
                <a:spcPct val="100000"/>
              </a:lnSpc>
              <a:spcBef>
                <a:spcPts val="0"/>
              </a:spcBef>
              <a:spcAft>
                <a:spcPts val="0"/>
              </a:spcAft>
              <a:buNone/>
            </a:pPr>
            <a:r>
              <a:rPr b="1" i="0" lang="en-US" sz="3600" u="sng" cap="none" strike="noStrike">
                <a:solidFill>
                  <a:srgbClr val="FFCCFF"/>
                </a:solidFill>
                <a:latin typeface="Lustria"/>
                <a:ea typeface="Lustria"/>
                <a:cs typeface="Lustria"/>
                <a:sym typeface="Lustria"/>
              </a:rPr>
              <a:t>Under the Guidance of</a:t>
            </a:r>
            <a:r>
              <a:rPr b="1" i="0" lang="en-US" sz="3600" u="none" cap="none" strike="noStrike">
                <a:solidFill>
                  <a:srgbClr val="FFCCFF"/>
                </a:solidFill>
                <a:latin typeface="Lustria"/>
                <a:ea typeface="Lustria"/>
                <a:cs typeface="Lustria"/>
                <a:sym typeface="Lustria"/>
              </a:rPr>
              <a:t> :          </a:t>
            </a:r>
            <a:endParaRPr/>
          </a:p>
        </p:txBody>
      </p:sp>
      <p:sp>
        <p:nvSpPr>
          <p:cNvPr id="84" name="Google Shape;84;p2"/>
          <p:cNvSpPr txBox="1"/>
          <p:nvPr/>
        </p:nvSpPr>
        <p:spPr>
          <a:xfrm>
            <a:off x="1331259" y="6429587"/>
            <a:ext cx="7567863" cy="291746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US" sz="3600" u="none" cap="none" strike="noStrike">
                <a:solidFill>
                  <a:srgbClr val="FFFFCC"/>
                </a:solidFill>
                <a:latin typeface="Arial"/>
                <a:ea typeface="Arial"/>
                <a:cs typeface="Arial"/>
                <a:sym typeface="Arial"/>
              </a:rPr>
              <a:t>“Umesha D K”</a:t>
            </a:r>
            <a:endParaRPr/>
          </a:p>
          <a:p>
            <a:pPr indent="0" lvl="0" marL="0" marR="0" rtl="0" algn="l">
              <a:lnSpc>
                <a:spcPct val="150000"/>
              </a:lnSpc>
              <a:spcBef>
                <a:spcPts val="0"/>
              </a:spcBef>
              <a:spcAft>
                <a:spcPts val="0"/>
              </a:spcAft>
              <a:buNone/>
            </a:pPr>
            <a:r>
              <a:rPr b="0" i="0" lang="en-US" sz="3000" u="none" cap="none" strike="noStrike">
                <a:solidFill>
                  <a:schemeClr val="lt1"/>
                </a:solidFill>
                <a:latin typeface="Arial"/>
                <a:ea typeface="Arial"/>
                <a:cs typeface="Arial"/>
                <a:sym typeface="Arial"/>
              </a:rPr>
              <a:t>  Lecture, department of CS&amp;E,</a:t>
            </a:r>
            <a:endParaRPr/>
          </a:p>
          <a:p>
            <a:pPr indent="0" lvl="0" marL="0" marR="0" rtl="0" algn="l">
              <a:lnSpc>
                <a:spcPct val="150000"/>
              </a:lnSpc>
              <a:spcBef>
                <a:spcPts val="0"/>
              </a:spcBef>
              <a:spcAft>
                <a:spcPts val="0"/>
              </a:spcAft>
              <a:buNone/>
            </a:pPr>
            <a:r>
              <a:rPr b="0" i="0" lang="en-US" sz="3000" u="none" cap="none" strike="noStrike">
                <a:solidFill>
                  <a:schemeClr val="lt1"/>
                </a:solidFill>
                <a:latin typeface="Arial"/>
                <a:ea typeface="Arial"/>
                <a:cs typeface="Arial"/>
                <a:sym typeface="Arial"/>
              </a:rPr>
              <a:t>  Shivasharane Akkamahadevi Government</a:t>
            </a:r>
            <a:endParaRPr/>
          </a:p>
          <a:p>
            <a:pPr indent="0" lvl="0" marL="0" marR="0" rtl="0" algn="l">
              <a:lnSpc>
                <a:spcPct val="150000"/>
              </a:lnSpc>
              <a:spcBef>
                <a:spcPts val="0"/>
              </a:spcBef>
              <a:spcAft>
                <a:spcPts val="0"/>
              </a:spcAft>
              <a:buNone/>
            </a:pPr>
            <a:r>
              <a:rPr b="0" i="0" lang="en-US" sz="3000" u="none" cap="none" strike="noStrike">
                <a:solidFill>
                  <a:schemeClr val="lt1"/>
                </a:solidFill>
                <a:latin typeface="Arial"/>
                <a:ea typeface="Arial"/>
                <a:cs typeface="Arial"/>
                <a:sym typeface="Arial"/>
              </a:rPr>
              <a:t>  Women’s Polytechnic Shiralakoppa.</a:t>
            </a:r>
            <a:endParaRPr/>
          </a:p>
        </p:txBody>
      </p:sp>
      <p:cxnSp>
        <p:nvCxnSpPr>
          <p:cNvPr id="85" name="Google Shape;85;p2"/>
          <p:cNvCxnSpPr>
            <a:stCxn id="82" idx="3"/>
          </p:cNvCxnSpPr>
          <p:nvPr/>
        </p:nvCxnSpPr>
        <p:spPr>
          <a:xfrm>
            <a:off x="15435945" y="4460012"/>
            <a:ext cx="2852100" cy="0"/>
          </a:xfrm>
          <a:prstGeom prst="straightConnector1">
            <a:avLst/>
          </a:prstGeom>
          <a:noFill/>
          <a:ln cap="flat" cmpd="sng" w="25400">
            <a:solidFill>
              <a:srgbClr val="B1C5D7"/>
            </a:solidFill>
            <a:prstDash val="solid"/>
            <a:round/>
            <a:headEnd len="sm" w="sm" type="none"/>
            <a:tailEnd len="sm" w="sm" type="none"/>
          </a:ln>
          <a:effectLst>
            <a:outerShdw blurRad="40000" rotWithShape="0" dir="5400000" dist="20000">
              <a:srgbClr val="000000">
                <a:alpha val="37647"/>
              </a:srgbClr>
            </a:outerShdw>
          </a:effectLst>
        </p:spPr>
      </p:cxnSp>
      <p:cxnSp>
        <p:nvCxnSpPr>
          <p:cNvPr id="86" name="Google Shape;86;p2"/>
          <p:cNvCxnSpPr>
            <a:endCxn id="82" idx="1"/>
          </p:cNvCxnSpPr>
          <p:nvPr/>
        </p:nvCxnSpPr>
        <p:spPr>
          <a:xfrm>
            <a:off x="17" y="4460012"/>
            <a:ext cx="2662500" cy="0"/>
          </a:xfrm>
          <a:prstGeom prst="straightConnector1">
            <a:avLst/>
          </a:prstGeom>
          <a:noFill/>
          <a:ln cap="flat" cmpd="sng" w="25400">
            <a:solidFill>
              <a:srgbClr val="B1C5D7"/>
            </a:solidFill>
            <a:prstDash val="solid"/>
            <a:round/>
            <a:headEnd len="sm" w="sm" type="none"/>
            <a:tailEnd len="sm" w="sm" type="none"/>
          </a:ln>
          <a:effectLst>
            <a:outerShdw blurRad="40000" rotWithShape="0" dir="5400000" dist="20000">
              <a:srgbClr val="000000">
                <a:alpha val="37647"/>
              </a:srgbClr>
            </a:outerShdw>
          </a:effectLst>
        </p:spPr>
      </p:cxnSp>
      <p:sp>
        <p:nvSpPr>
          <p:cNvPr id="87" name="Google Shape;87;p2"/>
          <p:cNvSpPr txBox="1"/>
          <p:nvPr/>
        </p:nvSpPr>
        <p:spPr>
          <a:xfrm>
            <a:off x="2270431" y="379630"/>
            <a:ext cx="13747140" cy="184665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3800" u="none" cap="none" strike="noStrike">
                <a:solidFill>
                  <a:schemeClr val="lt1"/>
                </a:solidFill>
                <a:latin typeface="Bell MT"/>
                <a:ea typeface="Bell MT"/>
                <a:cs typeface="Bell MT"/>
                <a:sym typeface="Bell MT"/>
              </a:rPr>
              <a:t>Shivasharane Akkamahadevi </a:t>
            </a:r>
            <a:endParaRPr/>
          </a:p>
          <a:p>
            <a:pPr indent="0" lvl="0" marL="0" marR="0" rtl="0" algn="ctr">
              <a:lnSpc>
                <a:spcPct val="100000"/>
              </a:lnSpc>
              <a:spcBef>
                <a:spcPts val="0"/>
              </a:spcBef>
              <a:spcAft>
                <a:spcPts val="0"/>
              </a:spcAft>
              <a:buNone/>
            </a:pPr>
            <a:r>
              <a:rPr b="0" i="0" lang="en-US" sz="3800" u="none" cap="none" strike="noStrike">
                <a:solidFill>
                  <a:schemeClr val="lt1"/>
                </a:solidFill>
                <a:latin typeface="Bell MT"/>
                <a:ea typeface="Bell MT"/>
                <a:cs typeface="Bell MT"/>
                <a:sym typeface="Bell MT"/>
              </a:rPr>
              <a:t>Government Women’s Ploytechnic</a:t>
            </a:r>
            <a:endParaRPr/>
          </a:p>
          <a:p>
            <a:pPr indent="0" lvl="0" marL="0" marR="0" rtl="0" algn="ctr">
              <a:lnSpc>
                <a:spcPct val="100000"/>
              </a:lnSpc>
              <a:spcBef>
                <a:spcPts val="0"/>
              </a:spcBef>
              <a:spcAft>
                <a:spcPts val="0"/>
              </a:spcAft>
              <a:buNone/>
            </a:pPr>
            <a:r>
              <a:rPr b="0" i="0" lang="en-US" sz="3800" u="none" cap="none" strike="noStrike">
                <a:solidFill>
                  <a:schemeClr val="lt1"/>
                </a:solidFill>
                <a:latin typeface="Bell MT"/>
                <a:ea typeface="Bell MT"/>
                <a:cs typeface="Bell MT"/>
                <a:sym typeface="Bell MT"/>
              </a:rPr>
              <a:t> Shiralakoppa</a:t>
            </a:r>
            <a:endParaRPr/>
          </a:p>
        </p:txBody>
      </p:sp>
      <p:pic>
        <p:nvPicPr>
          <p:cNvPr id="88" name="Google Shape;88;p2"/>
          <p:cNvPicPr preferRelativeResize="0"/>
          <p:nvPr/>
        </p:nvPicPr>
        <p:blipFill rotWithShape="1">
          <a:blip r:embed="rId4">
            <a:alphaModFix/>
          </a:blip>
          <a:srcRect b="0" l="0" r="0" t="0"/>
          <a:stretch/>
        </p:blipFill>
        <p:spPr>
          <a:xfrm>
            <a:off x="8646679" y="2186837"/>
            <a:ext cx="1386727" cy="1244459"/>
          </a:xfrm>
          <a:prstGeom prst="rect">
            <a:avLst/>
          </a:prstGeom>
          <a:noFill/>
          <a:ln>
            <a:noFill/>
          </a:ln>
        </p:spPr>
      </p:pic>
      <p:sp>
        <p:nvSpPr>
          <p:cNvPr id="89" name="Google Shape;89;p2"/>
          <p:cNvSpPr txBox="1"/>
          <p:nvPr/>
        </p:nvSpPr>
        <p:spPr>
          <a:xfrm>
            <a:off x="11803300" y="5732702"/>
            <a:ext cx="3561600" cy="650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600" u="sng" cap="none" strike="noStrike">
                <a:solidFill>
                  <a:srgbClr val="FFCCFF"/>
                </a:solidFill>
                <a:latin typeface="Bell MT"/>
                <a:ea typeface="Bell MT"/>
                <a:cs typeface="Bell MT"/>
                <a:sym typeface="Bell MT"/>
              </a:rPr>
              <a:t>Presented </a:t>
            </a:r>
            <a:r>
              <a:rPr b="0" i="0" lang="en-US" sz="3600" u="sng" cap="none" strike="noStrike">
                <a:solidFill>
                  <a:srgbClr val="FFCCFF"/>
                </a:solidFill>
                <a:latin typeface="Bell MT"/>
                <a:ea typeface="Bell MT"/>
                <a:cs typeface="Bell MT"/>
                <a:sym typeface="Bell MT"/>
              </a:rPr>
              <a:t>B</a:t>
            </a:r>
            <a:r>
              <a:rPr b="1" i="0" lang="en-US" sz="3600" u="sng" cap="none" strike="noStrike">
                <a:solidFill>
                  <a:srgbClr val="FFCCFF"/>
                </a:solidFill>
                <a:latin typeface="Bell MT"/>
                <a:ea typeface="Bell MT"/>
                <a:cs typeface="Bell MT"/>
                <a:sym typeface="Bell MT"/>
              </a:rPr>
              <a:t>y</a:t>
            </a:r>
            <a:r>
              <a:rPr b="1" i="0" lang="en-US" sz="3600" u="none" cap="none" strike="noStrike">
                <a:solidFill>
                  <a:srgbClr val="FFCCFF"/>
                </a:solidFill>
                <a:latin typeface="Bell MT"/>
                <a:ea typeface="Bell MT"/>
                <a:cs typeface="Bell MT"/>
                <a:sym typeface="Bell MT"/>
              </a:rPr>
              <a:t> :</a:t>
            </a:r>
            <a:r>
              <a:rPr b="1" i="0" lang="en-US" sz="3600" u="sng" cap="none" strike="noStrike">
                <a:solidFill>
                  <a:srgbClr val="FFCCFF"/>
                </a:solidFill>
                <a:latin typeface="Bell MT"/>
                <a:ea typeface="Bell MT"/>
                <a:cs typeface="Bell MT"/>
                <a:sym typeface="Bell MT"/>
              </a:rPr>
              <a:t> </a:t>
            </a:r>
            <a:endParaRPr/>
          </a:p>
        </p:txBody>
      </p:sp>
      <p:sp>
        <p:nvSpPr>
          <p:cNvPr id="90" name="Google Shape;90;p2"/>
          <p:cNvSpPr txBox="1"/>
          <p:nvPr/>
        </p:nvSpPr>
        <p:spPr>
          <a:xfrm>
            <a:off x="10228256" y="7817865"/>
            <a:ext cx="7567863" cy="101566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3000" u="none" cap="none" strike="noStrike">
                <a:solidFill>
                  <a:schemeClr val="lt1"/>
                </a:solidFill>
                <a:latin typeface="Bell MT"/>
                <a:ea typeface="Bell MT"/>
                <a:cs typeface="Bell MT"/>
                <a:sym typeface="Bell MT"/>
              </a:rPr>
              <a:t>VI – Sem, CS&amp;E, </a:t>
            </a:r>
            <a:endParaRPr/>
          </a:p>
          <a:p>
            <a:pPr indent="0" lvl="0" marL="0" marR="0" rtl="0" algn="ctr">
              <a:lnSpc>
                <a:spcPct val="100000"/>
              </a:lnSpc>
              <a:spcBef>
                <a:spcPts val="0"/>
              </a:spcBef>
              <a:spcAft>
                <a:spcPts val="0"/>
              </a:spcAft>
              <a:buNone/>
            </a:pPr>
            <a:r>
              <a:rPr b="0" i="0" lang="en-US" sz="3000" u="none" cap="none" strike="noStrike">
                <a:solidFill>
                  <a:schemeClr val="lt1"/>
                </a:solidFill>
                <a:latin typeface="Bell MT"/>
                <a:ea typeface="Bell MT"/>
                <a:cs typeface="Bell MT"/>
                <a:sym typeface="Bell MT"/>
              </a:rPr>
              <a:t>             SAGWPT Shiralakoppa.</a:t>
            </a:r>
            <a:endParaRPr/>
          </a:p>
        </p:txBody>
      </p:sp>
    </p:spTree>
  </p:cSld>
  <p:clrMapOvr>
    <a:masterClrMapping/>
  </p:clrMapOvr>
  <p:transition spd="slow">
    <p:wipe dir="l"/>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990"/>
                                        <p:tgtEl>
                                          <p:spTgt spid="87"/>
                                        </p:tgtEl>
                                      </p:cBhvr>
                                    </p:animEffect>
                                  </p:childTnLst>
                                </p:cTn>
                              </p:par>
                              <p:par>
                                <p:cTn fill="hold" nodeType="with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990"/>
                                        <p:tgtEl>
                                          <p:spTgt spid="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500"/>
                                        <p:tgtEl>
                                          <p:spTgt spid="86"/>
                                        </p:tgtEl>
                                      </p:cBhvr>
                                    </p:animEffect>
                                  </p:childTnLst>
                                </p:cTn>
                              </p:par>
                              <p:par>
                                <p:cTn fill="hold" nodeType="with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500"/>
                                        <p:tgtEl>
                                          <p:spTgt spid="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xEl>
                                              <p:pRg end="0" st="0"/>
                                            </p:txEl>
                                          </p:spTgt>
                                        </p:tgtEl>
                                        <p:attrNameLst>
                                          <p:attrName>style.visibility</p:attrName>
                                        </p:attrNameLst>
                                      </p:cBhvr>
                                      <p:to>
                                        <p:strVal val="visible"/>
                                      </p:to>
                                    </p:set>
                                    <p:animEffect filter="fade" transition="in">
                                      <p:cBhvr>
                                        <p:cTn dur="500"/>
                                        <p:tgtEl>
                                          <p:spTgt spid="8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xEl>
                                              <p:pRg end="1" st="1"/>
                                            </p:txEl>
                                          </p:spTgt>
                                        </p:tgtEl>
                                        <p:attrNameLst>
                                          <p:attrName>style.visibility</p:attrName>
                                        </p:attrNameLst>
                                      </p:cBhvr>
                                      <p:to>
                                        <p:strVal val="visible"/>
                                      </p:to>
                                    </p:set>
                                    <p:animEffect filter="fade" transition="in">
                                      <p:cBhvr>
                                        <p:cTn dur="500"/>
                                        <p:tgtEl>
                                          <p:spTgt spid="8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xEl>
                                              <p:pRg end="2" st="2"/>
                                            </p:txEl>
                                          </p:spTgt>
                                        </p:tgtEl>
                                        <p:attrNameLst>
                                          <p:attrName>style.visibility</p:attrName>
                                        </p:attrNameLst>
                                      </p:cBhvr>
                                      <p:to>
                                        <p:strVal val="visible"/>
                                      </p:to>
                                    </p:set>
                                    <p:animEffect filter="fade" transition="in">
                                      <p:cBhvr>
                                        <p:cTn dur="500"/>
                                        <p:tgtEl>
                                          <p:spTgt spid="8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xEl>
                                              <p:pRg end="3" st="3"/>
                                            </p:txEl>
                                          </p:spTgt>
                                        </p:tgtEl>
                                        <p:attrNameLst>
                                          <p:attrName>style.visibility</p:attrName>
                                        </p:attrNameLst>
                                      </p:cBhvr>
                                      <p:to>
                                        <p:strVal val="visible"/>
                                      </p:to>
                                    </p:set>
                                    <p:animEffect filter="fade" transition="in">
                                      <p:cBhvr>
                                        <p:cTn dur="500"/>
                                        <p:tgtEl>
                                          <p:spTgt spid="8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500"/>
                                        <p:tgtEl>
                                          <p:spTgt spid="83"/>
                                        </p:tgtEl>
                                        <p:attrNameLst>
                                          <p:attrName>ppt_w</p:attrName>
                                        </p:attrNameLst>
                                      </p:cBhvr>
                                      <p:tavLst>
                                        <p:tav fmla="" tm="0">
                                          <p:val>
                                            <p:strVal val="0"/>
                                          </p:val>
                                        </p:tav>
                                        <p:tav fmla="" tm="100000">
                                          <p:val>
                                            <p:strVal val="#ppt_w"/>
                                          </p:val>
                                        </p:tav>
                                      </p:tavLst>
                                    </p:anim>
                                    <p:anim calcmode="lin" valueType="num">
                                      <p:cBhvr additive="base">
                                        <p:cTn dur="500"/>
                                        <p:tgtEl>
                                          <p:spTgt spid="8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84"/>
                                        </p:tgtEl>
                                        <p:attrNameLst>
                                          <p:attrName>style.visibility</p:attrName>
                                        </p:attrNameLst>
                                      </p:cBhvr>
                                      <p:to>
                                        <p:strVal val="visible"/>
                                      </p:to>
                                    </p:set>
                                    <p:anim calcmode="lin" valueType="num">
                                      <p:cBhvr additive="base">
                                        <p:cTn dur="500"/>
                                        <p:tgtEl>
                                          <p:spTgt spid="84"/>
                                        </p:tgtEl>
                                        <p:attrNameLst>
                                          <p:attrName>ppt_w</p:attrName>
                                        </p:attrNameLst>
                                      </p:cBhvr>
                                      <p:tavLst>
                                        <p:tav fmla="" tm="0">
                                          <p:val>
                                            <p:strVal val="0"/>
                                          </p:val>
                                        </p:tav>
                                        <p:tav fmla="" tm="100000">
                                          <p:val>
                                            <p:strVal val="#ppt_w"/>
                                          </p:val>
                                        </p:tav>
                                      </p:tavLst>
                                    </p:anim>
                                    <p:anim calcmode="lin" valueType="num">
                                      <p:cBhvr additive="base">
                                        <p:cTn dur="500"/>
                                        <p:tgtEl>
                                          <p:spTgt spid="8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additive="base">
                                        <p:cTn dur="500"/>
                                        <p:tgtEl>
                                          <p:spTgt spid="89"/>
                                        </p:tgtEl>
                                        <p:attrNameLst>
                                          <p:attrName>ppt_w</p:attrName>
                                        </p:attrNameLst>
                                      </p:cBhvr>
                                      <p:tavLst>
                                        <p:tav fmla="" tm="0">
                                          <p:val>
                                            <p:strVal val="0"/>
                                          </p:val>
                                        </p:tav>
                                        <p:tav fmla="" tm="100000">
                                          <p:val>
                                            <p:strVal val="#ppt_w"/>
                                          </p:val>
                                        </p:tav>
                                      </p:tavLst>
                                    </p:anim>
                                    <p:anim calcmode="lin" valueType="num">
                                      <p:cBhvr additive="base">
                                        <p:cTn dur="500"/>
                                        <p:tgtEl>
                                          <p:spTgt spid="8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90"/>
                                        </p:tgtEl>
                                        <p:attrNameLst>
                                          <p:attrName>style.visibility</p:attrName>
                                        </p:attrNameLst>
                                      </p:cBhvr>
                                      <p:to>
                                        <p:strVal val="visible"/>
                                      </p:to>
                                    </p:set>
                                    <p:anim calcmode="lin" valueType="num">
                                      <p:cBhvr additive="base">
                                        <p:cTn dur="500"/>
                                        <p:tgtEl>
                                          <p:spTgt spid="90"/>
                                        </p:tgtEl>
                                        <p:attrNameLst>
                                          <p:attrName>ppt_w</p:attrName>
                                        </p:attrNameLst>
                                      </p:cBhvr>
                                      <p:tavLst>
                                        <p:tav fmla="" tm="0">
                                          <p:val>
                                            <p:strVal val="0"/>
                                          </p:val>
                                        </p:tav>
                                        <p:tav fmla="" tm="100000">
                                          <p:val>
                                            <p:strVal val="#ppt_w"/>
                                          </p:val>
                                        </p:tav>
                                      </p:tavLst>
                                    </p:anim>
                                    <p:anim calcmode="lin" valueType="num">
                                      <p:cBhvr additive="base">
                                        <p:cTn dur="500"/>
                                        <p:tgtEl>
                                          <p:spTgt spid="9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B0F0"/>
        </a:solidFill>
      </p:bgPr>
    </p:bg>
    <p:spTree>
      <p:nvGrpSpPr>
        <p:cNvPr id="94" name="Shape 94"/>
        <p:cNvGrpSpPr/>
        <p:nvPr/>
      </p:nvGrpSpPr>
      <p:grpSpPr>
        <a:xfrm>
          <a:off x="0" y="0"/>
          <a:ext cx="0" cy="0"/>
          <a:chOff x="0" y="0"/>
          <a:chExt cx="0" cy="0"/>
        </a:xfrm>
      </p:grpSpPr>
      <p:pic>
        <p:nvPicPr>
          <p:cNvPr id="95" name="Google Shape;95;p3"/>
          <p:cNvPicPr preferRelativeResize="0"/>
          <p:nvPr/>
        </p:nvPicPr>
        <p:blipFill rotWithShape="1">
          <a:blip r:embed="rId3">
            <a:alphaModFix/>
          </a:blip>
          <a:srcRect b="0" l="1" r="-829" t="74419"/>
          <a:stretch/>
        </p:blipFill>
        <p:spPr>
          <a:xfrm>
            <a:off x="1" y="0"/>
            <a:ext cx="18458120" cy="10287000"/>
          </a:xfrm>
          <a:prstGeom prst="rect">
            <a:avLst/>
          </a:prstGeom>
          <a:noFill/>
          <a:ln>
            <a:noFill/>
          </a:ln>
        </p:spPr>
      </p:pic>
      <p:grpSp>
        <p:nvGrpSpPr>
          <p:cNvPr id="96" name="Google Shape;96;p3"/>
          <p:cNvGrpSpPr/>
          <p:nvPr/>
        </p:nvGrpSpPr>
        <p:grpSpPr>
          <a:xfrm>
            <a:off x="9053230" y="386146"/>
            <a:ext cx="731520" cy="548640"/>
            <a:chOff x="0" y="-9525"/>
            <a:chExt cx="812800" cy="708025"/>
          </a:xfrm>
        </p:grpSpPr>
        <p:sp>
          <p:nvSpPr>
            <p:cNvPr id="97" name="Google Shape;97;p3"/>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cap="flat" cmpd="sng" w="66675">
              <a:solidFill>
                <a:srgbClr val="FFFFFF"/>
              </a:solidFill>
              <a:prstDash val="solid"/>
              <a:round/>
              <a:headEnd len="sm" w="sm" type="none"/>
              <a:tailEnd len="sm" w="sm" type="none"/>
            </a:ln>
          </p:spPr>
        </p:sp>
        <p:sp>
          <p:nvSpPr>
            <p:cNvPr id="98" name="Google Shape;98;p3"/>
            <p:cNvSpPr txBox="1"/>
            <p:nvPr/>
          </p:nvSpPr>
          <p:spPr>
            <a:xfrm>
              <a:off x="114300" y="-9525"/>
              <a:ext cx="5842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b="0" i="0" lang="en-US" sz="2200" u="none" cap="none" strike="noStrike">
                  <a:solidFill>
                    <a:schemeClr val="dk1"/>
                  </a:solidFill>
                  <a:latin typeface="Libre Franklin Light"/>
                  <a:ea typeface="Libre Franklin Light"/>
                  <a:cs typeface="Libre Franklin Light"/>
                  <a:sym typeface="Libre Franklin Light"/>
                </a:rPr>
                <a:t>01.</a:t>
              </a:r>
              <a:endParaRPr b="0" i="0" sz="2200" u="none" cap="none" strike="noStrike">
                <a:solidFill>
                  <a:schemeClr val="dk1"/>
                </a:solidFill>
                <a:latin typeface="Arial"/>
                <a:ea typeface="Arial"/>
                <a:cs typeface="Arial"/>
                <a:sym typeface="Arial"/>
              </a:endParaRPr>
            </a:p>
          </p:txBody>
        </p:sp>
      </p:grpSp>
      <p:sp>
        <p:nvSpPr>
          <p:cNvPr id="99" name="Google Shape;99;p3"/>
          <p:cNvSpPr/>
          <p:nvPr/>
        </p:nvSpPr>
        <p:spPr>
          <a:xfrm>
            <a:off x="1763826" y="-63098"/>
            <a:ext cx="6605819" cy="9705401"/>
          </a:xfrm>
          <a:custGeom>
            <a:rect b="b" l="l" r="r" t="t"/>
            <a:pathLst>
              <a:path extrusionOk="0" h="891270" w="606628">
                <a:moveTo>
                  <a:pt x="606628" y="0"/>
                </a:moveTo>
                <a:lnTo>
                  <a:pt x="606628" y="776970"/>
                </a:lnTo>
                <a:lnTo>
                  <a:pt x="303314" y="891270"/>
                </a:lnTo>
                <a:lnTo>
                  <a:pt x="0" y="776970"/>
                </a:lnTo>
                <a:lnTo>
                  <a:pt x="0" y="0"/>
                </a:lnTo>
                <a:lnTo>
                  <a:pt x="606628" y="0"/>
                </a:lnTo>
                <a:close/>
              </a:path>
            </a:pathLst>
          </a:custGeom>
          <a:solidFill>
            <a:srgbClr val="B1C5D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0" name="Google Shape;100;p3"/>
          <p:cNvSpPr txBox="1"/>
          <p:nvPr/>
        </p:nvSpPr>
        <p:spPr>
          <a:xfrm>
            <a:off x="1875761" y="3349733"/>
            <a:ext cx="6322207" cy="276998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7500" u="none" cap="none" strike="noStrike">
                <a:solidFill>
                  <a:srgbClr val="002060"/>
                </a:solidFill>
                <a:latin typeface="Libre Baskerville"/>
                <a:ea typeface="Libre Baskerville"/>
                <a:cs typeface="Libre Baskerville"/>
                <a:sym typeface="Libre Baskerville"/>
              </a:rPr>
              <a:t>Table of </a:t>
            </a:r>
            <a:endParaRPr b="0" i="0" sz="1400" u="none" cap="none" strike="noStrike">
              <a:solidFill>
                <a:srgbClr val="002060"/>
              </a:solidFill>
              <a:latin typeface="Arial"/>
              <a:ea typeface="Arial"/>
              <a:cs typeface="Arial"/>
              <a:sym typeface="Arial"/>
            </a:endParaRPr>
          </a:p>
          <a:p>
            <a:pPr indent="0" lvl="0" marL="0" marR="0" rtl="0" algn="ctr">
              <a:lnSpc>
                <a:spcPct val="120000"/>
              </a:lnSpc>
              <a:spcBef>
                <a:spcPts val="0"/>
              </a:spcBef>
              <a:spcAft>
                <a:spcPts val="0"/>
              </a:spcAft>
              <a:buNone/>
            </a:pPr>
            <a:r>
              <a:rPr b="0" i="0" lang="en-US" sz="7500" u="none" cap="none" strike="noStrike">
                <a:solidFill>
                  <a:srgbClr val="002060"/>
                </a:solidFill>
                <a:latin typeface="Libre Baskerville"/>
                <a:ea typeface="Libre Baskerville"/>
                <a:cs typeface="Libre Baskerville"/>
                <a:sym typeface="Libre Baskerville"/>
              </a:rPr>
              <a:t>Contents</a:t>
            </a:r>
            <a:endParaRPr b="0" i="0" sz="1400" u="none" cap="none" strike="noStrike">
              <a:solidFill>
                <a:srgbClr val="002060"/>
              </a:solidFill>
              <a:latin typeface="Arial"/>
              <a:ea typeface="Arial"/>
              <a:cs typeface="Arial"/>
              <a:sym typeface="Arial"/>
            </a:endParaRPr>
          </a:p>
        </p:txBody>
      </p:sp>
      <p:cxnSp>
        <p:nvCxnSpPr>
          <p:cNvPr id="101" name="Google Shape;101;p3"/>
          <p:cNvCxnSpPr/>
          <p:nvPr/>
        </p:nvCxnSpPr>
        <p:spPr>
          <a:xfrm rot="5400000">
            <a:off x="3008937" y="684271"/>
            <a:ext cx="4017752" cy="0"/>
          </a:xfrm>
          <a:prstGeom prst="straightConnector1">
            <a:avLst/>
          </a:prstGeom>
          <a:noFill/>
          <a:ln cap="flat" cmpd="sng" w="38100">
            <a:solidFill>
              <a:srgbClr val="002060"/>
            </a:solidFill>
            <a:prstDash val="solid"/>
            <a:round/>
            <a:headEnd len="sm" w="sm" type="none"/>
            <a:tailEnd len="sm" w="sm" type="none"/>
          </a:ln>
        </p:spPr>
      </p:cxnSp>
      <p:sp>
        <p:nvSpPr>
          <p:cNvPr id="102" name="Google Shape;102;p3"/>
          <p:cNvSpPr txBox="1"/>
          <p:nvPr/>
        </p:nvSpPr>
        <p:spPr>
          <a:xfrm>
            <a:off x="10144609" y="337300"/>
            <a:ext cx="1699504"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600" u="none" cap="none" strike="noStrike">
                <a:solidFill>
                  <a:schemeClr val="lt1"/>
                </a:solidFill>
                <a:latin typeface="Sorts Mill Goudy"/>
                <a:ea typeface="Sorts Mill Goudy"/>
                <a:cs typeface="Sorts Mill Goudy"/>
                <a:sym typeface="Sorts Mill Goudy"/>
              </a:rPr>
              <a:t>Abstract</a:t>
            </a:r>
            <a:endParaRPr/>
          </a:p>
        </p:txBody>
      </p:sp>
      <p:sp>
        <p:nvSpPr>
          <p:cNvPr id="103" name="Google Shape;103;p3"/>
          <p:cNvSpPr txBox="1"/>
          <p:nvPr/>
        </p:nvSpPr>
        <p:spPr>
          <a:xfrm>
            <a:off x="10098275" y="1274735"/>
            <a:ext cx="4530436"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600" u="none" cap="none" strike="noStrike">
                <a:solidFill>
                  <a:schemeClr val="lt1"/>
                </a:solidFill>
                <a:latin typeface="Sorts Mill Goudy"/>
                <a:ea typeface="Sorts Mill Goudy"/>
                <a:cs typeface="Sorts Mill Goudy"/>
                <a:sym typeface="Sorts Mill Goudy"/>
              </a:rPr>
              <a:t>Introduction</a:t>
            </a:r>
            <a:endParaRPr/>
          </a:p>
        </p:txBody>
      </p:sp>
      <p:sp>
        <p:nvSpPr>
          <p:cNvPr id="104" name="Google Shape;104;p3"/>
          <p:cNvSpPr txBox="1"/>
          <p:nvPr/>
        </p:nvSpPr>
        <p:spPr>
          <a:xfrm>
            <a:off x="10035452" y="2217110"/>
            <a:ext cx="3690434"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600" u="none" cap="none" strike="noStrike">
                <a:solidFill>
                  <a:schemeClr val="lt1"/>
                </a:solidFill>
                <a:latin typeface="Sorts Mill Goudy"/>
                <a:ea typeface="Sorts Mill Goudy"/>
                <a:cs typeface="Sorts Mill Goudy"/>
                <a:sym typeface="Sorts Mill Goudy"/>
              </a:rPr>
              <a:t>Problem Statement</a:t>
            </a:r>
            <a:endParaRPr/>
          </a:p>
        </p:txBody>
      </p:sp>
      <p:sp>
        <p:nvSpPr>
          <p:cNvPr id="105" name="Google Shape;105;p3"/>
          <p:cNvSpPr txBox="1"/>
          <p:nvPr/>
        </p:nvSpPr>
        <p:spPr>
          <a:xfrm>
            <a:off x="10118161" y="3104259"/>
            <a:ext cx="207300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600" u="none" cap="none" strike="noStrike">
                <a:solidFill>
                  <a:schemeClr val="lt1"/>
                </a:solidFill>
                <a:latin typeface="Sorts Mill Goudy"/>
                <a:ea typeface="Sorts Mill Goudy"/>
                <a:cs typeface="Sorts Mill Goudy"/>
                <a:sym typeface="Sorts Mill Goudy"/>
              </a:rPr>
              <a:t>Objectives</a:t>
            </a:r>
            <a:endParaRPr/>
          </a:p>
        </p:txBody>
      </p:sp>
      <p:sp>
        <p:nvSpPr>
          <p:cNvPr id="106" name="Google Shape;106;p3"/>
          <p:cNvSpPr txBox="1"/>
          <p:nvPr/>
        </p:nvSpPr>
        <p:spPr>
          <a:xfrm>
            <a:off x="10056172" y="4020637"/>
            <a:ext cx="3020379"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600" u="none" cap="none" strike="noStrike">
                <a:solidFill>
                  <a:schemeClr val="lt1"/>
                </a:solidFill>
                <a:latin typeface="Sorts Mill Goudy"/>
                <a:ea typeface="Sorts Mill Goudy"/>
                <a:cs typeface="Sorts Mill Goudy"/>
                <a:sym typeface="Sorts Mill Goudy"/>
              </a:rPr>
              <a:t>Existing System</a:t>
            </a:r>
            <a:endParaRPr/>
          </a:p>
        </p:txBody>
      </p:sp>
      <p:sp>
        <p:nvSpPr>
          <p:cNvPr id="107" name="Google Shape;107;p3"/>
          <p:cNvSpPr txBox="1"/>
          <p:nvPr/>
        </p:nvSpPr>
        <p:spPr>
          <a:xfrm>
            <a:off x="10058729" y="5021682"/>
            <a:ext cx="325762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600" u="none" cap="none" strike="noStrike">
                <a:solidFill>
                  <a:schemeClr val="lt1"/>
                </a:solidFill>
                <a:latin typeface="Sorts Mill Goudy"/>
                <a:ea typeface="Sorts Mill Goudy"/>
                <a:cs typeface="Sorts Mill Goudy"/>
                <a:sym typeface="Sorts Mill Goudy"/>
              </a:rPr>
              <a:t>Proposed System</a:t>
            </a:r>
            <a:endParaRPr/>
          </a:p>
        </p:txBody>
      </p:sp>
      <p:sp>
        <p:nvSpPr>
          <p:cNvPr id="108" name="Google Shape;108;p3"/>
          <p:cNvSpPr txBox="1"/>
          <p:nvPr/>
        </p:nvSpPr>
        <p:spPr>
          <a:xfrm>
            <a:off x="10144609" y="6128562"/>
            <a:ext cx="6671875"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600" u="none" cap="none" strike="noStrike">
                <a:solidFill>
                  <a:schemeClr val="lt1"/>
                </a:solidFill>
                <a:latin typeface="Sorts Mill Goudy"/>
                <a:ea typeface="Sorts Mill Goudy"/>
                <a:cs typeface="Sorts Mill Goudy"/>
                <a:sym typeface="Sorts Mill Goudy"/>
              </a:rPr>
              <a:t>Requirements</a:t>
            </a:r>
            <a:endParaRPr/>
          </a:p>
        </p:txBody>
      </p:sp>
      <p:sp>
        <p:nvSpPr>
          <p:cNvPr id="109" name="Google Shape;109;p3"/>
          <p:cNvSpPr txBox="1"/>
          <p:nvPr/>
        </p:nvSpPr>
        <p:spPr>
          <a:xfrm>
            <a:off x="10007473" y="7122139"/>
            <a:ext cx="3137397"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600" u="none" cap="none" strike="noStrike">
                <a:solidFill>
                  <a:schemeClr val="lt1"/>
                </a:solidFill>
                <a:latin typeface="Sorts Mill Goudy"/>
                <a:ea typeface="Sorts Mill Goudy"/>
                <a:cs typeface="Sorts Mill Goudy"/>
                <a:sym typeface="Sorts Mill Goudy"/>
              </a:rPr>
              <a:t>Implementation</a:t>
            </a:r>
            <a:endParaRPr/>
          </a:p>
        </p:txBody>
      </p:sp>
      <p:sp>
        <p:nvSpPr>
          <p:cNvPr id="110" name="Google Shape;110;p3"/>
          <p:cNvSpPr txBox="1"/>
          <p:nvPr/>
        </p:nvSpPr>
        <p:spPr>
          <a:xfrm>
            <a:off x="10091462" y="8194872"/>
            <a:ext cx="6982691"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600" u="none" cap="none" strike="noStrike">
                <a:solidFill>
                  <a:schemeClr val="lt1"/>
                </a:solidFill>
                <a:latin typeface="Sorts Mill Goudy"/>
                <a:ea typeface="Sorts Mill Goudy"/>
                <a:cs typeface="Sorts Mill Goudy"/>
                <a:sym typeface="Sorts Mill Goudy"/>
              </a:rPr>
              <a:t>Results/Output</a:t>
            </a:r>
            <a:endParaRPr/>
          </a:p>
        </p:txBody>
      </p:sp>
      <p:sp>
        <p:nvSpPr>
          <p:cNvPr id="111" name="Google Shape;111;p3"/>
          <p:cNvSpPr txBox="1"/>
          <p:nvPr/>
        </p:nvSpPr>
        <p:spPr>
          <a:xfrm>
            <a:off x="10118161" y="9082021"/>
            <a:ext cx="3222228"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600" u="none" cap="none" strike="noStrike">
                <a:solidFill>
                  <a:schemeClr val="lt1"/>
                </a:solidFill>
                <a:latin typeface="Sorts Mill Goudy"/>
                <a:ea typeface="Sorts Mill Goudy"/>
                <a:cs typeface="Sorts Mill Goudy"/>
                <a:sym typeface="Sorts Mill Goudy"/>
              </a:rPr>
              <a:t>Conclusion</a:t>
            </a:r>
            <a:endParaRPr/>
          </a:p>
        </p:txBody>
      </p:sp>
      <p:grpSp>
        <p:nvGrpSpPr>
          <p:cNvPr id="112" name="Google Shape;112;p3"/>
          <p:cNvGrpSpPr/>
          <p:nvPr/>
        </p:nvGrpSpPr>
        <p:grpSpPr>
          <a:xfrm>
            <a:off x="9004775" y="1309958"/>
            <a:ext cx="731520" cy="548640"/>
            <a:chOff x="0" y="-9525"/>
            <a:chExt cx="812800" cy="708025"/>
          </a:xfrm>
        </p:grpSpPr>
        <p:sp>
          <p:nvSpPr>
            <p:cNvPr id="113" name="Google Shape;113;p3"/>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cap="flat" cmpd="sng" w="66675">
              <a:solidFill>
                <a:srgbClr val="FFFFFF"/>
              </a:solidFill>
              <a:prstDash val="solid"/>
              <a:round/>
              <a:headEnd len="sm" w="sm" type="none"/>
              <a:tailEnd len="sm" w="sm" type="none"/>
            </a:ln>
          </p:spPr>
        </p:sp>
        <p:sp>
          <p:nvSpPr>
            <p:cNvPr id="114" name="Google Shape;114;p3"/>
            <p:cNvSpPr txBox="1"/>
            <p:nvPr/>
          </p:nvSpPr>
          <p:spPr>
            <a:xfrm>
              <a:off x="114300" y="-9525"/>
              <a:ext cx="5842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b="0" i="0" lang="en-US" sz="2000" u="none" cap="none" strike="noStrike">
                  <a:solidFill>
                    <a:schemeClr val="dk1"/>
                  </a:solidFill>
                  <a:latin typeface="Libre Franklin Light"/>
                  <a:ea typeface="Libre Franklin Light"/>
                  <a:cs typeface="Libre Franklin Light"/>
                  <a:sym typeface="Libre Franklin Light"/>
                </a:rPr>
                <a:t>02</a:t>
              </a:r>
              <a:r>
                <a:rPr b="0" i="0" lang="en-US" sz="2400" u="none" cap="none" strike="noStrike">
                  <a:solidFill>
                    <a:schemeClr val="dk1"/>
                  </a:solidFill>
                  <a:latin typeface="Libre Franklin Light"/>
                  <a:ea typeface="Libre Franklin Light"/>
                  <a:cs typeface="Libre Franklin Light"/>
                  <a:sym typeface="Libre Franklin Light"/>
                </a:rPr>
                <a:t>.</a:t>
              </a:r>
              <a:endParaRPr b="0" i="0" sz="2400" u="none" cap="none" strike="noStrike">
                <a:solidFill>
                  <a:schemeClr val="dk1"/>
                </a:solidFill>
                <a:latin typeface="Arial"/>
                <a:ea typeface="Arial"/>
                <a:cs typeface="Arial"/>
                <a:sym typeface="Arial"/>
              </a:endParaRPr>
            </a:p>
          </p:txBody>
        </p:sp>
      </p:grpSp>
      <p:grpSp>
        <p:nvGrpSpPr>
          <p:cNvPr id="115" name="Google Shape;115;p3"/>
          <p:cNvGrpSpPr/>
          <p:nvPr/>
        </p:nvGrpSpPr>
        <p:grpSpPr>
          <a:xfrm>
            <a:off x="9079766" y="8283239"/>
            <a:ext cx="731520" cy="548640"/>
            <a:chOff x="0" y="-9525"/>
            <a:chExt cx="812800" cy="708025"/>
          </a:xfrm>
        </p:grpSpPr>
        <p:sp>
          <p:nvSpPr>
            <p:cNvPr id="116" name="Google Shape;116;p3"/>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cap="flat" cmpd="sng" w="66675">
              <a:solidFill>
                <a:srgbClr val="FFFFFF"/>
              </a:solidFill>
              <a:prstDash val="solid"/>
              <a:round/>
              <a:headEnd len="sm" w="sm" type="none"/>
              <a:tailEnd len="sm" w="sm" type="none"/>
            </a:ln>
          </p:spPr>
        </p:sp>
        <p:sp>
          <p:nvSpPr>
            <p:cNvPr id="117" name="Google Shape;117;p3"/>
            <p:cNvSpPr txBox="1"/>
            <p:nvPr/>
          </p:nvSpPr>
          <p:spPr>
            <a:xfrm>
              <a:off x="114300" y="-9525"/>
              <a:ext cx="5842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b="0" i="0" lang="en-US" sz="2100" u="none" cap="none" strike="noStrike">
                  <a:solidFill>
                    <a:schemeClr val="dk1"/>
                  </a:solidFill>
                  <a:latin typeface="Libre Franklin Light"/>
                  <a:ea typeface="Libre Franklin Light"/>
                  <a:cs typeface="Libre Franklin Light"/>
                  <a:sym typeface="Libre Franklin Light"/>
                </a:rPr>
                <a:t>09</a:t>
              </a:r>
              <a:r>
                <a:rPr b="0" i="0" lang="en-US" sz="2400" u="none" cap="none" strike="noStrike">
                  <a:solidFill>
                    <a:schemeClr val="dk1"/>
                  </a:solidFill>
                  <a:latin typeface="Libre Franklin Light"/>
                  <a:ea typeface="Libre Franklin Light"/>
                  <a:cs typeface="Libre Franklin Light"/>
                  <a:sym typeface="Libre Franklin Light"/>
                </a:rPr>
                <a:t>.</a:t>
              </a:r>
              <a:endParaRPr b="0" i="0" sz="2400" u="none" cap="none" strike="noStrike">
                <a:solidFill>
                  <a:schemeClr val="dk1"/>
                </a:solidFill>
                <a:latin typeface="Arial"/>
                <a:ea typeface="Arial"/>
                <a:cs typeface="Arial"/>
                <a:sym typeface="Arial"/>
              </a:endParaRPr>
            </a:p>
          </p:txBody>
        </p:sp>
      </p:grpSp>
      <p:grpSp>
        <p:nvGrpSpPr>
          <p:cNvPr id="118" name="Google Shape;118;p3"/>
          <p:cNvGrpSpPr/>
          <p:nvPr/>
        </p:nvGrpSpPr>
        <p:grpSpPr>
          <a:xfrm>
            <a:off x="9007183" y="2324254"/>
            <a:ext cx="731520" cy="548640"/>
            <a:chOff x="0" y="-9525"/>
            <a:chExt cx="812800" cy="708025"/>
          </a:xfrm>
        </p:grpSpPr>
        <p:sp>
          <p:nvSpPr>
            <p:cNvPr id="119" name="Google Shape;119;p3"/>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cap="flat" cmpd="sng" w="66675">
              <a:solidFill>
                <a:srgbClr val="FFFFFF"/>
              </a:solidFill>
              <a:prstDash val="solid"/>
              <a:round/>
              <a:headEnd len="sm" w="sm" type="none"/>
              <a:tailEnd len="sm" w="sm" type="none"/>
            </a:ln>
          </p:spPr>
        </p:sp>
        <p:sp>
          <p:nvSpPr>
            <p:cNvPr id="120" name="Google Shape;120;p3"/>
            <p:cNvSpPr txBox="1"/>
            <p:nvPr/>
          </p:nvSpPr>
          <p:spPr>
            <a:xfrm>
              <a:off x="114300" y="-9525"/>
              <a:ext cx="5842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b="0" i="0" lang="en-US" sz="2000" u="none" cap="none" strike="noStrike">
                  <a:solidFill>
                    <a:schemeClr val="dk1"/>
                  </a:solidFill>
                  <a:latin typeface="Libre Franklin Light"/>
                  <a:ea typeface="Libre Franklin Light"/>
                  <a:cs typeface="Libre Franklin Light"/>
                  <a:sym typeface="Libre Franklin Light"/>
                </a:rPr>
                <a:t>03.</a:t>
              </a:r>
              <a:endParaRPr b="0" i="0" sz="2000" u="none" cap="none" strike="noStrike">
                <a:solidFill>
                  <a:schemeClr val="dk1"/>
                </a:solidFill>
                <a:latin typeface="Arial"/>
                <a:ea typeface="Arial"/>
                <a:cs typeface="Arial"/>
                <a:sym typeface="Arial"/>
              </a:endParaRPr>
            </a:p>
          </p:txBody>
        </p:sp>
      </p:grpSp>
      <p:grpSp>
        <p:nvGrpSpPr>
          <p:cNvPr id="121" name="Google Shape;121;p3"/>
          <p:cNvGrpSpPr/>
          <p:nvPr/>
        </p:nvGrpSpPr>
        <p:grpSpPr>
          <a:xfrm>
            <a:off x="9050090" y="3201950"/>
            <a:ext cx="731520" cy="548640"/>
            <a:chOff x="0" y="-9525"/>
            <a:chExt cx="812800" cy="708025"/>
          </a:xfrm>
        </p:grpSpPr>
        <p:sp>
          <p:nvSpPr>
            <p:cNvPr id="122" name="Google Shape;122;p3"/>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cap="flat" cmpd="sng" w="66675">
              <a:solidFill>
                <a:srgbClr val="FFFFFF"/>
              </a:solidFill>
              <a:prstDash val="solid"/>
              <a:round/>
              <a:headEnd len="sm" w="sm" type="none"/>
              <a:tailEnd len="sm" w="sm" type="none"/>
            </a:ln>
          </p:spPr>
        </p:sp>
        <p:sp>
          <p:nvSpPr>
            <p:cNvPr id="123" name="Google Shape;123;p3"/>
            <p:cNvSpPr txBox="1"/>
            <p:nvPr/>
          </p:nvSpPr>
          <p:spPr>
            <a:xfrm>
              <a:off x="114300" y="-9525"/>
              <a:ext cx="5842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b="0" i="0" lang="en-US" sz="2100" u="none" cap="none" strike="noStrike">
                  <a:solidFill>
                    <a:schemeClr val="dk1"/>
                  </a:solidFill>
                  <a:latin typeface="Libre Franklin Light"/>
                  <a:ea typeface="Libre Franklin Light"/>
                  <a:cs typeface="Libre Franklin Light"/>
                  <a:sym typeface="Libre Franklin Light"/>
                </a:rPr>
                <a:t>04.</a:t>
              </a:r>
              <a:endParaRPr b="0" i="0" sz="2100" u="none" cap="none" strike="noStrike">
                <a:solidFill>
                  <a:schemeClr val="dk1"/>
                </a:solidFill>
                <a:latin typeface="Arial"/>
                <a:ea typeface="Arial"/>
                <a:cs typeface="Arial"/>
                <a:sym typeface="Arial"/>
              </a:endParaRPr>
            </a:p>
          </p:txBody>
        </p:sp>
      </p:grpSp>
      <p:grpSp>
        <p:nvGrpSpPr>
          <p:cNvPr id="124" name="Google Shape;124;p3"/>
          <p:cNvGrpSpPr/>
          <p:nvPr/>
        </p:nvGrpSpPr>
        <p:grpSpPr>
          <a:xfrm>
            <a:off x="9089258" y="5087653"/>
            <a:ext cx="731520" cy="548640"/>
            <a:chOff x="0" y="-9525"/>
            <a:chExt cx="812800" cy="708025"/>
          </a:xfrm>
        </p:grpSpPr>
        <p:sp>
          <p:nvSpPr>
            <p:cNvPr id="125" name="Google Shape;125;p3"/>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cap="flat" cmpd="sng" w="66675">
              <a:solidFill>
                <a:srgbClr val="FFFFFF"/>
              </a:solidFill>
              <a:prstDash val="solid"/>
              <a:round/>
              <a:headEnd len="sm" w="sm" type="none"/>
              <a:tailEnd len="sm" w="sm" type="none"/>
            </a:ln>
          </p:spPr>
        </p:sp>
        <p:sp>
          <p:nvSpPr>
            <p:cNvPr id="126" name="Google Shape;126;p3"/>
            <p:cNvSpPr txBox="1"/>
            <p:nvPr/>
          </p:nvSpPr>
          <p:spPr>
            <a:xfrm>
              <a:off x="114300" y="-9525"/>
              <a:ext cx="5842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b="0" i="0" lang="en-US" sz="2100" u="none" cap="none" strike="noStrike">
                  <a:solidFill>
                    <a:schemeClr val="dk1"/>
                  </a:solidFill>
                  <a:latin typeface="Libre Franklin Light"/>
                  <a:ea typeface="Libre Franklin Light"/>
                  <a:cs typeface="Libre Franklin Light"/>
                  <a:sym typeface="Libre Franklin Light"/>
                </a:rPr>
                <a:t>06</a:t>
              </a:r>
              <a:r>
                <a:rPr b="0" i="0" lang="en-US" sz="2200" u="none" cap="none" strike="noStrike">
                  <a:solidFill>
                    <a:schemeClr val="dk1"/>
                  </a:solidFill>
                  <a:latin typeface="Libre Franklin Light"/>
                  <a:ea typeface="Libre Franklin Light"/>
                  <a:cs typeface="Libre Franklin Light"/>
                  <a:sym typeface="Libre Franklin Light"/>
                </a:rPr>
                <a:t>.</a:t>
              </a:r>
              <a:endParaRPr b="0" i="0" sz="2200" u="none" cap="none" strike="noStrike">
                <a:solidFill>
                  <a:schemeClr val="dk1"/>
                </a:solidFill>
                <a:latin typeface="Arial"/>
                <a:ea typeface="Arial"/>
                <a:cs typeface="Arial"/>
                <a:sym typeface="Arial"/>
              </a:endParaRPr>
            </a:p>
          </p:txBody>
        </p:sp>
      </p:grpSp>
      <p:grpSp>
        <p:nvGrpSpPr>
          <p:cNvPr id="127" name="Google Shape;127;p3"/>
          <p:cNvGrpSpPr/>
          <p:nvPr/>
        </p:nvGrpSpPr>
        <p:grpSpPr>
          <a:xfrm>
            <a:off x="9050090" y="4163721"/>
            <a:ext cx="731520" cy="548640"/>
            <a:chOff x="0" y="-9525"/>
            <a:chExt cx="812800" cy="708025"/>
          </a:xfrm>
        </p:grpSpPr>
        <p:sp>
          <p:nvSpPr>
            <p:cNvPr id="128" name="Google Shape;128;p3"/>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cap="flat" cmpd="sng" w="66675">
              <a:solidFill>
                <a:srgbClr val="FFFFFF"/>
              </a:solidFill>
              <a:prstDash val="solid"/>
              <a:round/>
              <a:headEnd len="sm" w="sm" type="none"/>
              <a:tailEnd len="sm" w="sm" type="none"/>
            </a:ln>
          </p:spPr>
        </p:sp>
        <p:sp>
          <p:nvSpPr>
            <p:cNvPr id="129" name="Google Shape;129;p3"/>
            <p:cNvSpPr txBox="1"/>
            <p:nvPr/>
          </p:nvSpPr>
          <p:spPr>
            <a:xfrm>
              <a:off x="114300" y="-9525"/>
              <a:ext cx="5842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b="0" i="0" lang="en-US" sz="2100" u="none" cap="none" strike="noStrike">
                  <a:solidFill>
                    <a:schemeClr val="dk1"/>
                  </a:solidFill>
                  <a:latin typeface="Libre Franklin Light"/>
                  <a:ea typeface="Libre Franklin Light"/>
                  <a:cs typeface="Libre Franklin Light"/>
                  <a:sym typeface="Libre Franklin Light"/>
                </a:rPr>
                <a:t>05</a:t>
              </a:r>
              <a:r>
                <a:rPr b="0" i="0" lang="en-US" sz="2200" u="none" cap="none" strike="noStrike">
                  <a:solidFill>
                    <a:schemeClr val="dk1"/>
                  </a:solidFill>
                  <a:latin typeface="Libre Franklin Light"/>
                  <a:ea typeface="Libre Franklin Light"/>
                  <a:cs typeface="Libre Franklin Light"/>
                  <a:sym typeface="Libre Franklin Light"/>
                </a:rPr>
                <a:t>.</a:t>
              </a:r>
              <a:endParaRPr b="0" i="0" sz="2200" u="none" cap="none" strike="noStrike">
                <a:solidFill>
                  <a:schemeClr val="dk1"/>
                </a:solidFill>
                <a:latin typeface="Arial"/>
                <a:ea typeface="Arial"/>
                <a:cs typeface="Arial"/>
                <a:sym typeface="Arial"/>
              </a:endParaRPr>
            </a:p>
          </p:txBody>
        </p:sp>
      </p:grpSp>
      <p:grpSp>
        <p:nvGrpSpPr>
          <p:cNvPr id="130" name="Google Shape;130;p3"/>
          <p:cNvGrpSpPr/>
          <p:nvPr/>
        </p:nvGrpSpPr>
        <p:grpSpPr>
          <a:xfrm>
            <a:off x="9101358" y="6123216"/>
            <a:ext cx="738835" cy="548640"/>
            <a:chOff x="0" y="-9525"/>
            <a:chExt cx="812800" cy="708025"/>
          </a:xfrm>
        </p:grpSpPr>
        <p:sp>
          <p:nvSpPr>
            <p:cNvPr id="131" name="Google Shape;131;p3"/>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cap="flat" cmpd="sng" w="66675">
              <a:solidFill>
                <a:srgbClr val="FFFFFF"/>
              </a:solidFill>
              <a:prstDash val="solid"/>
              <a:round/>
              <a:headEnd len="sm" w="sm" type="none"/>
              <a:tailEnd len="sm" w="sm" type="none"/>
            </a:ln>
          </p:spPr>
        </p:sp>
        <p:sp>
          <p:nvSpPr>
            <p:cNvPr id="132" name="Google Shape;132;p3"/>
            <p:cNvSpPr txBox="1"/>
            <p:nvPr/>
          </p:nvSpPr>
          <p:spPr>
            <a:xfrm>
              <a:off x="114300" y="-9525"/>
              <a:ext cx="5842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b="0" i="0" lang="en-US" sz="2100" u="none" cap="none" strike="noStrike">
                  <a:solidFill>
                    <a:schemeClr val="dk1"/>
                  </a:solidFill>
                  <a:latin typeface="Libre Franklin Light"/>
                  <a:ea typeface="Libre Franklin Light"/>
                  <a:cs typeface="Libre Franklin Light"/>
                  <a:sym typeface="Libre Franklin Light"/>
                </a:rPr>
                <a:t>07</a:t>
              </a:r>
              <a:r>
                <a:rPr b="0" i="0" lang="en-US" sz="2400" u="none" cap="none" strike="noStrike">
                  <a:solidFill>
                    <a:schemeClr val="dk1"/>
                  </a:solidFill>
                  <a:latin typeface="Arial"/>
                  <a:ea typeface="Arial"/>
                  <a:cs typeface="Arial"/>
                  <a:sym typeface="Arial"/>
                </a:rPr>
                <a:t>.</a:t>
              </a:r>
              <a:endParaRPr b="0" i="0" sz="2400" u="none" cap="none" strike="noStrike">
                <a:solidFill>
                  <a:schemeClr val="dk1"/>
                </a:solidFill>
                <a:latin typeface="Arial"/>
                <a:ea typeface="Arial"/>
                <a:cs typeface="Arial"/>
                <a:sym typeface="Arial"/>
              </a:endParaRPr>
            </a:p>
          </p:txBody>
        </p:sp>
      </p:grpSp>
      <p:grpSp>
        <p:nvGrpSpPr>
          <p:cNvPr id="133" name="Google Shape;133;p3"/>
          <p:cNvGrpSpPr/>
          <p:nvPr/>
        </p:nvGrpSpPr>
        <p:grpSpPr>
          <a:xfrm>
            <a:off x="9079766" y="7210672"/>
            <a:ext cx="731520" cy="548640"/>
            <a:chOff x="0" y="-9525"/>
            <a:chExt cx="812800" cy="708025"/>
          </a:xfrm>
        </p:grpSpPr>
        <p:sp>
          <p:nvSpPr>
            <p:cNvPr id="134" name="Google Shape;134;p3"/>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cap="flat" cmpd="sng" w="66675">
              <a:solidFill>
                <a:srgbClr val="FFFFFF"/>
              </a:solidFill>
              <a:prstDash val="solid"/>
              <a:round/>
              <a:headEnd len="sm" w="sm" type="none"/>
              <a:tailEnd len="sm" w="sm" type="none"/>
            </a:ln>
          </p:spPr>
        </p:sp>
        <p:sp>
          <p:nvSpPr>
            <p:cNvPr id="135" name="Google Shape;135;p3"/>
            <p:cNvSpPr txBox="1"/>
            <p:nvPr/>
          </p:nvSpPr>
          <p:spPr>
            <a:xfrm>
              <a:off x="114300" y="-9525"/>
              <a:ext cx="5842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b="0" i="0" lang="en-US" sz="2100" u="none" cap="none" strike="noStrike">
                  <a:solidFill>
                    <a:schemeClr val="dk1"/>
                  </a:solidFill>
                  <a:latin typeface="Libre Franklin Light"/>
                  <a:ea typeface="Libre Franklin Light"/>
                  <a:cs typeface="Libre Franklin Light"/>
                  <a:sym typeface="Libre Franklin Light"/>
                </a:rPr>
                <a:t>08</a:t>
              </a:r>
              <a:endParaRPr b="0" i="0" sz="2400" u="none" cap="none" strike="noStrike">
                <a:solidFill>
                  <a:schemeClr val="dk1"/>
                </a:solidFill>
                <a:latin typeface="Arial"/>
                <a:ea typeface="Arial"/>
                <a:cs typeface="Arial"/>
                <a:sym typeface="Arial"/>
              </a:endParaRPr>
            </a:p>
          </p:txBody>
        </p:sp>
      </p:grpSp>
      <p:grpSp>
        <p:nvGrpSpPr>
          <p:cNvPr id="136" name="Google Shape;136;p3"/>
          <p:cNvGrpSpPr/>
          <p:nvPr/>
        </p:nvGrpSpPr>
        <p:grpSpPr>
          <a:xfrm>
            <a:off x="9089258" y="9246129"/>
            <a:ext cx="731520" cy="548640"/>
            <a:chOff x="0" y="-9525"/>
            <a:chExt cx="812800" cy="708025"/>
          </a:xfrm>
        </p:grpSpPr>
        <p:sp>
          <p:nvSpPr>
            <p:cNvPr id="137" name="Google Shape;137;p3"/>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cap="flat" cmpd="sng" w="66675">
              <a:solidFill>
                <a:srgbClr val="FFFFFF"/>
              </a:solidFill>
              <a:prstDash val="solid"/>
              <a:round/>
              <a:headEnd len="sm" w="sm" type="none"/>
              <a:tailEnd len="sm" w="sm" type="none"/>
            </a:ln>
          </p:spPr>
        </p:sp>
        <p:sp>
          <p:nvSpPr>
            <p:cNvPr id="138" name="Google Shape;138;p3"/>
            <p:cNvSpPr txBox="1"/>
            <p:nvPr/>
          </p:nvSpPr>
          <p:spPr>
            <a:xfrm>
              <a:off x="114300" y="-9525"/>
              <a:ext cx="5842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b="0" i="0" lang="en-US" sz="2100" u="none" cap="none" strike="noStrike">
                  <a:solidFill>
                    <a:schemeClr val="dk1"/>
                  </a:solidFill>
                  <a:latin typeface="Libre Franklin Light"/>
                  <a:ea typeface="Libre Franklin Light"/>
                  <a:cs typeface="Libre Franklin Light"/>
                  <a:sym typeface="Libre Franklin Light"/>
                </a:rPr>
                <a:t>10</a:t>
              </a:r>
              <a:r>
                <a:rPr b="0" i="0" lang="en-US" sz="2400" u="none" cap="none" strike="noStrike">
                  <a:solidFill>
                    <a:schemeClr val="dk1"/>
                  </a:solidFill>
                  <a:latin typeface="Libre Franklin Light"/>
                  <a:ea typeface="Libre Franklin Light"/>
                  <a:cs typeface="Libre Franklin Light"/>
                  <a:sym typeface="Libre Franklin Light"/>
                </a:rPr>
                <a:t>.</a:t>
              </a:r>
              <a:endParaRPr b="0" i="0" sz="2400" u="none" cap="none" strike="noStrike">
                <a:solidFill>
                  <a:schemeClr val="dk1"/>
                </a:solidFill>
                <a:latin typeface="Arial"/>
                <a:ea typeface="Arial"/>
                <a:cs typeface="Arial"/>
                <a:sym typeface="Arial"/>
              </a:endParaRPr>
            </a:p>
          </p:txBody>
        </p:sp>
      </p:grpSp>
    </p:spTree>
  </p:cSld>
  <p:clrMapOvr>
    <a:masterClrMapping/>
  </p:clrMapOvr>
  <mc:AlternateContent>
    <mc:Choice Requires="p14">
      <p:transition spd="slow" p14:dur="3400">
        <p14:reveal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500"/>
                                        <p:tgtEl>
                                          <p:spTgt spid="100"/>
                                        </p:tgtEl>
                                      </p:cBhvr>
                                    </p:animEffect>
                                  </p:childTnLst>
                                </p:cTn>
                              </p:par>
                              <p:par>
                                <p:cTn fill="hold" nodeType="with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500"/>
                                        <p:tgtEl>
                                          <p:spTgt spid="1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500"/>
                                        <p:tgtEl>
                                          <p:spTgt spid="96"/>
                                        </p:tgtEl>
                                      </p:cBhvr>
                                    </p:animEffect>
                                  </p:childTnLst>
                                </p:cTn>
                              </p:par>
                              <p:par>
                                <p:cTn fill="hold" nodeType="with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500"/>
                                        <p:tgtEl>
                                          <p:spTgt spid="112"/>
                                        </p:tgtEl>
                                      </p:cBhvr>
                                    </p:animEffect>
                                  </p:childTnLst>
                                </p:cTn>
                              </p:par>
                              <p:par>
                                <p:cTn fill="hold" nodeType="with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500"/>
                                        <p:tgtEl>
                                          <p:spTgt spid="115"/>
                                        </p:tgtEl>
                                      </p:cBhvr>
                                    </p:animEffect>
                                  </p:childTnLst>
                                </p:cTn>
                              </p:par>
                              <p:par>
                                <p:cTn fill="hold" nodeType="with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500"/>
                                        <p:tgtEl>
                                          <p:spTgt spid="118"/>
                                        </p:tgtEl>
                                      </p:cBhvr>
                                    </p:animEffect>
                                  </p:childTnLst>
                                </p:cTn>
                              </p:par>
                              <p:par>
                                <p:cTn fill="hold" nodeType="with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500"/>
                                        <p:tgtEl>
                                          <p:spTgt spid="121"/>
                                        </p:tgtEl>
                                      </p:cBhvr>
                                    </p:animEffect>
                                  </p:childTnLst>
                                </p:cTn>
                              </p:par>
                              <p:par>
                                <p:cTn fill="hold" nodeType="with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500"/>
                                        <p:tgtEl>
                                          <p:spTgt spid="124"/>
                                        </p:tgtEl>
                                      </p:cBhvr>
                                    </p:animEffect>
                                  </p:childTnLst>
                                </p:cTn>
                              </p:par>
                              <p:par>
                                <p:cTn fill="hold" nodeType="with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500"/>
                                        <p:tgtEl>
                                          <p:spTgt spid="127"/>
                                        </p:tgtEl>
                                      </p:cBhvr>
                                    </p:animEffect>
                                  </p:childTnLst>
                                </p:cTn>
                              </p:par>
                              <p:par>
                                <p:cTn fill="hold" nodeType="with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500"/>
                                        <p:tgtEl>
                                          <p:spTgt spid="130"/>
                                        </p:tgtEl>
                                      </p:cBhvr>
                                    </p:animEffect>
                                  </p:childTnLst>
                                </p:cTn>
                              </p:par>
                              <p:par>
                                <p:cTn fill="hold" nodeType="with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500"/>
                                        <p:tgtEl>
                                          <p:spTgt spid="133"/>
                                        </p:tgtEl>
                                      </p:cBhvr>
                                    </p:animEffect>
                                  </p:childTnLst>
                                </p:cTn>
                              </p:par>
                              <p:par>
                                <p:cTn fill="hold" nodeType="with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500"/>
                                        <p:tgtEl>
                                          <p:spTgt spid="136"/>
                                        </p:tgtEl>
                                      </p:cBhvr>
                                    </p:animEffect>
                                  </p:childTnLst>
                                </p:cTn>
                              </p:par>
                              <p:par>
                                <p:cTn fill="hold" nodeType="with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500"/>
                                        <p:tgtEl>
                                          <p:spTgt spid="102"/>
                                        </p:tgtEl>
                                      </p:cBhvr>
                                    </p:animEffect>
                                  </p:childTnLst>
                                </p:cTn>
                              </p:par>
                              <p:par>
                                <p:cTn fill="hold" nodeType="with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500"/>
                                        <p:tgtEl>
                                          <p:spTgt spid="103"/>
                                        </p:tgtEl>
                                      </p:cBhvr>
                                    </p:animEffect>
                                  </p:childTnLst>
                                </p:cTn>
                              </p:par>
                              <p:par>
                                <p:cTn fill="hold" nodeType="with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500"/>
                                        <p:tgtEl>
                                          <p:spTgt spid="104"/>
                                        </p:tgtEl>
                                      </p:cBhvr>
                                    </p:animEffect>
                                  </p:childTnLst>
                                </p:cTn>
                              </p:par>
                              <p:par>
                                <p:cTn fill="hold" nodeType="with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500"/>
                                        <p:tgtEl>
                                          <p:spTgt spid="105"/>
                                        </p:tgtEl>
                                      </p:cBhvr>
                                    </p:animEffect>
                                  </p:childTnLst>
                                </p:cTn>
                              </p:par>
                              <p:par>
                                <p:cTn fill="hold" nodeType="with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500"/>
                                        <p:tgtEl>
                                          <p:spTgt spid="106"/>
                                        </p:tgtEl>
                                      </p:cBhvr>
                                    </p:animEffect>
                                  </p:childTnLst>
                                </p:cTn>
                              </p:par>
                              <p:par>
                                <p:cTn fill="hold" nodeType="with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500"/>
                                        <p:tgtEl>
                                          <p:spTgt spid="107"/>
                                        </p:tgtEl>
                                      </p:cBhvr>
                                    </p:animEffect>
                                  </p:childTnLst>
                                </p:cTn>
                              </p:par>
                              <p:par>
                                <p:cTn fill="hold" nodeType="with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500"/>
                                        <p:tgtEl>
                                          <p:spTgt spid="108"/>
                                        </p:tgtEl>
                                      </p:cBhvr>
                                    </p:animEffect>
                                  </p:childTnLst>
                                </p:cTn>
                              </p:par>
                              <p:par>
                                <p:cTn fill="hold" nodeType="with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500"/>
                                        <p:tgtEl>
                                          <p:spTgt spid="109"/>
                                        </p:tgtEl>
                                      </p:cBhvr>
                                    </p:animEffect>
                                  </p:childTnLst>
                                </p:cTn>
                              </p:par>
                              <p:par>
                                <p:cTn fill="hold" nodeType="with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500"/>
                                        <p:tgtEl>
                                          <p:spTgt spid="110"/>
                                        </p:tgtEl>
                                      </p:cBhvr>
                                    </p:animEffect>
                                  </p:childTnLst>
                                </p:cTn>
                              </p:par>
                              <p:par>
                                <p:cTn fill="hold" nodeType="with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500"/>
                                        <p:tgtEl>
                                          <p:spTgt spid="1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4"/>
          <p:cNvPicPr preferRelativeResize="0"/>
          <p:nvPr/>
        </p:nvPicPr>
        <p:blipFill rotWithShape="1">
          <a:blip r:embed="rId3">
            <a:alphaModFix/>
          </a:blip>
          <a:srcRect b="0" l="0" r="0" t="0"/>
          <a:stretch/>
        </p:blipFill>
        <p:spPr>
          <a:xfrm>
            <a:off x="-1" y="0"/>
            <a:ext cx="18472389" cy="10474036"/>
          </a:xfrm>
          <a:prstGeom prst="rect">
            <a:avLst/>
          </a:prstGeom>
          <a:noFill/>
          <a:ln>
            <a:noFill/>
          </a:ln>
        </p:spPr>
      </p:pic>
      <p:sp>
        <p:nvSpPr>
          <p:cNvPr id="144" name="Google Shape;144;p4"/>
          <p:cNvSpPr/>
          <p:nvPr/>
        </p:nvSpPr>
        <p:spPr>
          <a:xfrm>
            <a:off x="1127162" y="7489311"/>
            <a:ext cx="1544574" cy="1327368"/>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cap="flat" cmpd="sng" w="47625">
            <a:solidFill>
              <a:srgbClr val="F9D7E8"/>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4000" u="none" cap="none" strike="noStrike">
              <a:solidFill>
                <a:srgbClr val="000000"/>
              </a:solidFill>
              <a:latin typeface="Arial"/>
              <a:ea typeface="Arial"/>
              <a:cs typeface="Arial"/>
              <a:sym typeface="Arial"/>
            </a:endParaRPr>
          </a:p>
        </p:txBody>
      </p:sp>
      <p:sp>
        <p:nvSpPr>
          <p:cNvPr id="145" name="Google Shape;145;p4"/>
          <p:cNvSpPr txBox="1"/>
          <p:nvPr/>
        </p:nvSpPr>
        <p:spPr>
          <a:xfrm>
            <a:off x="3038805" y="7290367"/>
            <a:ext cx="9011661" cy="1661993"/>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Clr>
                <a:srgbClr val="000000"/>
              </a:buClr>
              <a:buSzPts val="9000"/>
              <a:buFont typeface="Arial"/>
              <a:buNone/>
            </a:pPr>
            <a:r>
              <a:rPr b="0" i="0" lang="en-US" sz="9000" u="none" cap="none" strike="noStrike">
                <a:solidFill>
                  <a:srgbClr val="F9D7E8"/>
                </a:solidFill>
                <a:latin typeface="Libre Baskerville"/>
                <a:ea typeface="Libre Baskerville"/>
                <a:cs typeface="Libre Baskerville"/>
                <a:sym typeface="Libre Baskerville"/>
              </a:rPr>
              <a:t>Abstract</a:t>
            </a:r>
            <a:endParaRPr b="0" i="0" sz="1400" u="none" cap="none" strike="noStrike">
              <a:solidFill>
                <a:srgbClr val="F9D7E8"/>
              </a:solidFill>
              <a:latin typeface="Arial"/>
              <a:ea typeface="Arial"/>
              <a:cs typeface="Arial"/>
              <a:sym typeface="Arial"/>
            </a:endParaRPr>
          </a:p>
        </p:txBody>
      </p:sp>
      <p:cxnSp>
        <p:nvCxnSpPr>
          <p:cNvPr id="146" name="Google Shape;146;p4"/>
          <p:cNvCxnSpPr/>
          <p:nvPr/>
        </p:nvCxnSpPr>
        <p:spPr>
          <a:xfrm rot="5580">
            <a:off x="2806573" y="8816679"/>
            <a:ext cx="15481436" cy="0"/>
          </a:xfrm>
          <a:prstGeom prst="straightConnector1">
            <a:avLst/>
          </a:prstGeom>
          <a:noFill/>
          <a:ln cap="flat" cmpd="sng" w="38100">
            <a:solidFill>
              <a:srgbClr val="F9D7E8"/>
            </a:solidFill>
            <a:prstDash val="solid"/>
            <a:round/>
            <a:headEnd len="sm" w="sm" type="none"/>
            <a:tailEnd len="sm" w="sm" type="none"/>
          </a:ln>
        </p:spPr>
      </p:cxnSp>
      <p:sp>
        <p:nvSpPr>
          <p:cNvPr id="147" name="Google Shape;147;p4"/>
          <p:cNvSpPr txBox="1"/>
          <p:nvPr/>
        </p:nvSpPr>
        <p:spPr>
          <a:xfrm>
            <a:off x="4853074" y="8829243"/>
            <a:ext cx="5694218"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00" u="none" cap="none" strike="noStrike">
                <a:solidFill>
                  <a:srgbClr val="F9D7E8"/>
                </a:solidFill>
                <a:latin typeface="Bell MT"/>
                <a:ea typeface="Bell MT"/>
                <a:cs typeface="Bell MT"/>
                <a:sym typeface="Bell MT"/>
              </a:rPr>
              <a:t>Rainfall  Prediction</a:t>
            </a:r>
            <a:endParaRPr/>
          </a:p>
        </p:txBody>
      </p:sp>
      <p:sp>
        <p:nvSpPr>
          <p:cNvPr id="148" name="Google Shape;148;p4"/>
          <p:cNvSpPr txBox="1"/>
          <p:nvPr/>
        </p:nvSpPr>
        <p:spPr>
          <a:xfrm>
            <a:off x="1540574" y="1195010"/>
            <a:ext cx="15627927" cy="3620863"/>
          </a:xfrm>
          <a:prstGeom prst="rect">
            <a:avLst/>
          </a:prstGeom>
          <a:noFill/>
          <a:ln>
            <a:noFill/>
          </a:ln>
        </p:spPr>
        <p:txBody>
          <a:bodyPr anchorCtr="0" anchor="t" bIns="45700" lIns="91425" spcFirstLastPara="1" rIns="91425" wrap="square" tIns="45700">
            <a:spAutoFit/>
          </a:bodyPr>
          <a:lstStyle/>
          <a:p>
            <a:pPr indent="0" lvl="0" marL="0" marR="0" rtl="0" algn="just">
              <a:lnSpc>
                <a:spcPct val="130000"/>
              </a:lnSpc>
              <a:spcBef>
                <a:spcPts val="0"/>
              </a:spcBef>
              <a:spcAft>
                <a:spcPts val="0"/>
              </a:spcAft>
              <a:buNone/>
            </a:pPr>
            <a:r>
              <a:rPr b="0" i="0" lang="en-US" sz="3600" u="none" cap="none" strike="noStrike">
                <a:solidFill>
                  <a:schemeClr val="lt1"/>
                </a:solidFill>
                <a:latin typeface="Times New Roman"/>
                <a:ea typeface="Times New Roman"/>
                <a:cs typeface="Times New Roman"/>
                <a:sym typeface="Times New Roman"/>
              </a:rPr>
              <a:t>Our project uses machine learning to forecast rain. We analyze past weather data and use smart algorithms to make predictions. In our presentation, we'll explain how we did it, share the data we used, and show how well our model works. Our goal is to enhance weather predictions for the benefit of the general public and society.</a:t>
            </a:r>
            <a:endParaRPr/>
          </a:p>
        </p:txBody>
      </p:sp>
      <p:sp>
        <p:nvSpPr>
          <p:cNvPr id="149" name="Google Shape;149;p4"/>
          <p:cNvSpPr txBox="1"/>
          <p:nvPr/>
        </p:nvSpPr>
        <p:spPr>
          <a:xfrm>
            <a:off x="1436665" y="7768551"/>
            <a:ext cx="1467293" cy="13234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4000" u="none" cap="none" strike="noStrike">
                <a:solidFill>
                  <a:srgbClr val="F9D7E8"/>
                </a:solidFill>
                <a:latin typeface="Libre Baskerville"/>
                <a:ea typeface="Libre Baskerville"/>
                <a:cs typeface="Libre Baskerville"/>
                <a:sym typeface="Libre Baskerville"/>
              </a:rPr>
              <a:t>01.</a:t>
            </a:r>
            <a:endParaRPr b="0" i="0" sz="4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40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500"/>
                                        <p:tgtEl>
                                          <p:spTgt spid="145"/>
                                        </p:tgtEl>
                                      </p:cBhvr>
                                    </p:animEffect>
                                  </p:childTnLst>
                                </p:cTn>
                              </p:par>
                              <p:par>
                                <p:cTn fill="hold" nodeType="with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500"/>
                                        <p:tgtEl>
                                          <p:spTgt spid="146"/>
                                        </p:tgtEl>
                                      </p:cBhvr>
                                    </p:animEffect>
                                  </p:childTnLst>
                                </p:cTn>
                              </p:par>
                              <p:par>
                                <p:cTn fill="hold" nodeType="with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500"/>
                                        <p:tgtEl>
                                          <p:spTgt spid="1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500"/>
                                        <p:tgtEl>
                                          <p:spTgt spid="1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5"/>
          <p:cNvPicPr preferRelativeResize="0"/>
          <p:nvPr/>
        </p:nvPicPr>
        <p:blipFill rotWithShape="1">
          <a:blip r:embed="rId3">
            <a:alphaModFix/>
          </a:blip>
          <a:srcRect b="8201" l="0" r="0" t="8201"/>
          <a:stretch/>
        </p:blipFill>
        <p:spPr>
          <a:xfrm>
            <a:off x="-146985" y="0"/>
            <a:ext cx="18458120" cy="10287000"/>
          </a:xfrm>
          <a:prstGeom prst="rect">
            <a:avLst/>
          </a:prstGeom>
          <a:noFill/>
          <a:ln>
            <a:noFill/>
          </a:ln>
        </p:spPr>
      </p:pic>
      <p:grpSp>
        <p:nvGrpSpPr>
          <p:cNvPr id="155" name="Google Shape;155;p5"/>
          <p:cNvGrpSpPr/>
          <p:nvPr/>
        </p:nvGrpSpPr>
        <p:grpSpPr>
          <a:xfrm rot="-5400000">
            <a:off x="2044638" y="-3326556"/>
            <a:ext cx="8299795" cy="13771648"/>
            <a:chOff x="0" y="-47625"/>
            <a:chExt cx="635000" cy="1053641"/>
          </a:xfrm>
        </p:grpSpPr>
        <p:sp>
          <p:nvSpPr>
            <p:cNvPr id="156" name="Google Shape;156;p5"/>
            <p:cNvSpPr/>
            <p:nvPr/>
          </p:nvSpPr>
          <p:spPr>
            <a:xfrm>
              <a:off x="0" y="0"/>
              <a:ext cx="393053" cy="1006016"/>
            </a:xfrm>
            <a:custGeom>
              <a:rect b="b" l="l" r="r" t="t"/>
              <a:pathLst>
                <a:path extrusionOk="0" h="1006016" w="393053">
                  <a:moveTo>
                    <a:pt x="393053" y="0"/>
                  </a:moveTo>
                  <a:lnTo>
                    <a:pt x="393053" y="891716"/>
                  </a:lnTo>
                  <a:lnTo>
                    <a:pt x="196527" y="1006016"/>
                  </a:lnTo>
                  <a:lnTo>
                    <a:pt x="0" y="891716"/>
                  </a:lnTo>
                  <a:lnTo>
                    <a:pt x="0" y="0"/>
                  </a:lnTo>
                  <a:lnTo>
                    <a:pt x="393053" y="0"/>
                  </a:lnTo>
                  <a:close/>
                </a:path>
              </a:pathLst>
            </a:custGeom>
            <a:noFill/>
            <a:ln>
              <a:noFill/>
            </a:ln>
          </p:spPr>
        </p:sp>
        <p:sp>
          <p:nvSpPr>
            <p:cNvPr id="157" name="Google Shape;157;p5"/>
            <p:cNvSpPr txBox="1"/>
            <p:nvPr/>
          </p:nvSpPr>
          <p:spPr>
            <a:xfrm>
              <a:off x="0" y="-47625"/>
              <a:ext cx="635000" cy="7461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58" name="Google Shape;158;p5"/>
          <p:cNvSpPr txBox="1"/>
          <p:nvPr/>
        </p:nvSpPr>
        <p:spPr>
          <a:xfrm>
            <a:off x="2036362" y="397893"/>
            <a:ext cx="9021918" cy="1742721"/>
          </a:xfrm>
          <a:prstGeom prst="rect">
            <a:avLst/>
          </a:prstGeom>
          <a:noFill/>
          <a:ln>
            <a:noFill/>
          </a:ln>
        </p:spPr>
        <p:txBody>
          <a:bodyPr anchorCtr="0" anchor="t" bIns="0" lIns="0" spcFirstLastPara="1" rIns="0" wrap="square" tIns="0">
            <a:spAutoFit/>
          </a:bodyPr>
          <a:lstStyle/>
          <a:p>
            <a:pPr indent="0" lvl="0" marL="0" marR="0" rtl="0" algn="l">
              <a:lnSpc>
                <a:spcPct val="119995"/>
              </a:lnSpc>
              <a:spcBef>
                <a:spcPts val="0"/>
              </a:spcBef>
              <a:spcAft>
                <a:spcPts val="0"/>
              </a:spcAft>
              <a:buNone/>
            </a:pPr>
            <a:r>
              <a:rPr b="0" i="0" lang="en-US" sz="9437" u="none" cap="none" strike="noStrike">
                <a:solidFill>
                  <a:srgbClr val="4A9B82"/>
                </a:solidFill>
                <a:latin typeface="Libre Baskerville"/>
                <a:ea typeface="Libre Baskerville"/>
                <a:cs typeface="Libre Baskerville"/>
                <a:sym typeface="Libre Baskerville"/>
              </a:rPr>
              <a:t>Introduction</a:t>
            </a:r>
            <a:endParaRPr b="0" i="0" sz="1400" u="none" cap="none" strike="noStrike">
              <a:solidFill>
                <a:srgbClr val="4A9B82"/>
              </a:solidFill>
              <a:latin typeface="Arial"/>
              <a:ea typeface="Arial"/>
              <a:cs typeface="Arial"/>
              <a:sym typeface="Arial"/>
            </a:endParaRPr>
          </a:p>
        </p:txBody>
      </p:sp>
      <p:cxnSp>
        <p:nvCxnSpPr>
          <p:cNvPr id="159" name="Google Shape;159;p5"/>
          <p:cNvCxnSpPr/>
          <p:nvPr/>
        </p:nvCxnSpPr>
        <p:spPr>
          <a:xfrm>
            <a:off x="0" y="1898830"/>
            <a:ext cx="10328564" cy="0"/>
          </a:xfrm>
          <a:prstGeom prst="straightConnector1">
            <a:avLst/>
          </a:prstGeom>
          <a:noFill/>
          <a:ln cap="flat" cmpd="sng" w="38100">
            <a:solidFill>
              <a:schemeClr val="lt1"/>
            </a:solidFill>
            <a:prstDash val="solid"/>
            <a:round/>
            <a:headEnd len="sm" w="sm" type="none"/>
            <a:tailEnd len="sm" w="sm" type="none"/>
          </a:ln>
          <a:effectLst>
            <a:outerShdw blurRad="40000" rotWithShape="0" dir="5400000" dist="23000">
              <a:srgbClr val="000000">
                <a:alpha val="34901"/>
              </a:srgbClr>
            </a:outerShdw>
          </a:effectLst>
        </p:spPr>
      </p:cxnSp>
      <p:grpSp>
        <p:nvGrpSpPr>
          <p:cNvPr id="160" name="Google Shape;160;p5"/>
          <p:cNvGrpSpPr/>
          <p:nvPr/>
        </p:nvGrpSpPr>
        <p:grpSpPr>
          <a:xfrm>
            <a:off x="254591" y="397893"/>
            <a:ext cx="1544575" cy="1327368"/>
            <a:chOff x="0" y="0"/>
            <a:chExt cx="812800" cy="698500"/>
          </a:xfrm>
        </p:grpSpPr>
        <p:sp>
          <p:nvSpPr>
            <p:cNvPr id="161" name="Google Shape;161;p5"/>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cap="flat" cmpd="sng" w="47625">
              <a:solidFill>
                <a:srgbClr val="FFFFFF"/>
              </a:solidFill>
              <a:prstDash val="solid"/>
              <a:round/>
              <a:headEnd len="sm" w="sm" type="none"/>
              <a:tailEnd len="sm" w="sm" type="none"/>
            </a:ln>
          </p:spPr>
        </p:sp>
        <p:sp>
          <p:nvSpPr>
            <p:cNvPr id="162" name="Google Shape;162;p5"/>
            <p:cNvSpPr txBox="1"/>
            <p:nvPr/>
          </p:nvSpPr>
          <p:spPr>
            <a:xfrm>
              <a:off x="114300" y="0"/>
              <a:ext cx="5842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b="0" i="0" lang="en-US" sz="3200" u="none" cap="none" strike="noStrike">
                  <a:solidFill>
                    <a:srgbClr val="FFFFFF"/>
                  </a:solidFill>
                  <a:latin typeface="Libre Baskerville"/>
                  <a:ea typeface="Libre Baskerville"/>
                  <a:cs typeface="Libre Baskerville"/>
                  <a:sym typeface="Libre Baskerville"/>
                </a:rPr>
                <a:t>02.</a:t>
              </a:r>
              <a:endParaRPr b="0" i="0" sz="1400" u="none" cap="none" strike="noStrike">
                <a:solidFill>
                  <a:srgbClr val="000000"/>
                </a:solidFill>
                <a:latin typeface="Arial"/>
                <a:ea typeface="Arial"/>
                <a:cs typeface="Arial"/>
                <a:sym typeface="Arial"/>
              </a:endParaRPr>
            </a:p>
          </p:txBody>
        </p:sp>
      </p:grpSp>
      <p:sp>
        <p:nvSpPr>
          <p:cNvPr id="163" name="Google Shape;163;p5"/>
          <p:cNvSpPr txBox="1"/>
          <p:nvPr/>
        </p:nvSpPr>
        <p:spPr>
          <a:xfrm>
            <a:off x="387873" y="3237008"/>
            <a:ext cx="17159897" cy="4154984"/>
          </a:xfrm>
          <a:prstGeom prst="rect">
            <a:avLst/>
          </a:prstGeom>
          <a:solidFill>
            <a:schemeClr val="accent3">
              <a:alpha val="49803"/>
            </a:schemeClr>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3600" u="none" cap="none" strike="noStrike">
                <a:solidFill>
                  <a:srgbClr val="4A9B82"/>
                </a:solidFill>
                <a:latin typeface="Bell MT"/>
                <a:ea typeface="Bell MT"/>
                <a:cs typeface="Bell MT"/>
                <a:sym typeface="Bell MT"/>
              </a:rPr>
              <a:t>	</a:t>
            </a:r>
            <a:r>
              <a:rPr b="0" i="0" lang="en-US" sz="4400" u="none" cap="none" strike="noStrike">
                <a:solidFill>
                  <a:srgbClr val="E2F1EC"/>
                </a:solidFill>
                <a:latin typeface="Sorts Mill Goudy"/>
                <a:ea typeface="Sorts Mill Goudy"/>
                <a:cs typeface="Sorts Mill Goudy"/>
                <a:sym typeface="Sorts Mill Goudy"/>
              </a:rPr>
              <a:t>Rainfall prediction is all about guessing, rain is going to fall or not. We use this to plan our daily activities, manage farms, and even get ready for storms. Accurate rainfall forecasts are like a weather crystal ball that helps us make decisions and stay safe. Thanks to modern technology and weather experts, we're getting better at predicting rain, which is making our lives easier and safer</a:t>
            </a:r>
            <a:r>
              <a:rPr b="0" i="0" lang="en-US" sz="4400" u="none" cap="none" strike="noStrike">
                <a:solidFill>
                  <a:srgbClr val="4A9B82"/>
                </a:solidFill>
                <a:latin typeface="Arial"/>
                <a:ea typeface="Arial"/>
                <a:cs typeface="Arial"/>
                <a:sym typeface="Arial"/>
              </a:rPr>
              <a:t>.</a:t>
            </a:r>
            <a:endParaRPr b="0" i="0" sz="4400" u="none" cap="none" strike="noStrike">
              <a:solidFill>
                <a:srgbClr val="4A9B82"/>
              </a:solidFill>
              <a:latin typeface="Bell MT"/>
              <a:ea typeface="Bell MT"/>
              <a:cs typeface="Bell MT"/>
              <a:sym typeface="Bell MT"/>
            </a:endParaRPr>
          </a:p>
        </p:txBody>
      </p:sp>
    </p:spTree>
  </p:cSld>
  <p:clrMapOvr>
    <a:masterClrMapping/>
  </p:clrMapOvr>
  <mc:AlternateContent>
    <mc:Choice Requires="p14">
      <p:transition spd="slow" p14:dur="1300">
        <p14:pan dir="u"/>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500"/>
                                        <p:tgtEl>
                                          <p:spTgt spid="158"/>
                                        </p:tgtEl>
                                      </p:cBhvr>
                                    </p:animEffect>
                                  </p:childTnLst>
                                </p:cTn>
                              </p:par>
                              <p:par>
                                <p:cTn fill="hold" nodeType="with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500"/>
                                        <p:tgtEl>
                                          <p:spTgt spid="155"/>
                                        </p:tgtEl>
                                      </p:cBhvr>
                                    </p:animEffect>
                                  </p:childTnLst>
                                </p:cTn>
                              </p:par>
                              <p:par>
                                <p:cTn fill="hold" nodeType="with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500"/>
                                        <p:tgtEl>
                                          <p:spTgt spid="160"/>
                                        </p:tgtEl>
                                      </p:cBhvr>
                                    </p:animEffect>
                                  </p:childTnLst>
                                </p:cTn>
                              </p:par>
                              <p:par>
                                <p:cTn fill="hold" nodeType="with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500"/>
                                        <p:tgtEl>
                                          <p:spTgt spid="1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500"/>
                                        <p:tgtEl>
                                          <p:spTgt spid="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 name="Shape 167"/>
        <p:cNvGrpSpPr/>
        <p:nvPr/>
      </p:nvGrpSpPr>
      <p:grpSpPr>
        <a:xfrm>
          <a:off x="0" y="0"/>
          <a:ext cx="0" cy="0"/>
          <a:chOff x="0" y="0"/>
          <a:chExt cx="0" cy="0"/>
        </a:xfrm>
      </p:grpSpPr>
      <p:pic>
        <p:nvPicPr>
          <p:cNvPr id="168" name="Google Shape;168;p6"/>
          <p:cNvPicPr preferRelativeResize="0"/>
          <p:nvPr/>
        </p:nvPicPr>
        <p:blipFill rotWithShape="1">
          <a:blip r:embed="rId3">
            <a:alphaModFix/>
          </a:blip>
          <a:srcRect b="0" l="0" r="0" t="0"/>
          <a:stretch/>
        </p:blipFill>
        <p:spPr>
          <a:xfrm>
            <a:off x="-1" y="1240"/>
            <a:ext cx="18462171" cy="10285759"/>
          </a:xfrm>
          <a:prstGeom prst="rect">
            <a:avLst/>
          </a:prstGeom>
          <a:noFill/>
          <a:ln>
            <a:noFill/>
          </a:ln>
        </p:spPr>
      </p:pic>
      <p:pic>
        <p:nvPicPr>
          <p:cNvPr id="169" name="Google Shape;169;p6"/>
          <p:cNvPicPr preferRelativeResize="0"/>
          <p:nvPr/>
        </p:nvPicPr>
        <p:blipFill rotWithShape="1">
          <a:blip r:embed="rId4">
            <a:alphaModFix/>
          </a:blip>
          <a:srcRect b="0" l="0" r="0" t="0"/>
          <a:stretch/>
        </p:blipFill>
        <p:spPr>
          <a:xfrm flipH="1">
            <a:off x="-1" y="-932851"/>
            <a:ext cx="18288000" cy="11219851"/>
          </a:xfrm>
          <a:prstGeom prst="rect">
            <a:avLst/>
          </a:prstGeom>
          <a:noFill/>
          <a:ln>
            <a:noFill/>
          </a:ln>
        </p:spPr>
      </p:pic>
      <p:cxnSp>
        <p:nvCxnSpPr>
          <p:cNvPr id="170" name="Google Shape;170;p6"/>
          <p:cNvCxnSpPr/>
          <p:nvPr/>
        </p:nvCxnSpPr>
        <p:spPr>
          <a:xfrm>
            <a:off x="8621486" y="3621593"/>
            <a:ext cx="9666515" cy="0"/>
          </a:xfrm>
          <a:prstGeom prst="straightConnector1">
            <a:avLst/>
          </a:prstGeom>
          <a:noFill/>
          <a:ln cap="flat" cmpd="sng" w="38100">
            <a:solidFill>
              <a:srgbClr val="FFCC99"/>
            </a:solidFill>
            <a:prstDash val="solid"/>
            <a:round/>
            <a:headEnd len="sm" w="sm" type="none"/>
            <a:tailEnd len="sm" w="sm" type="none"/>
          </a:ln>
        </p:spPr>
      </p:cxnSp>
      <p:sp>
        <p:nvSpPr>
          <p:cNvPr id="171" name="Google Shape;171;p6"/>
          <p:cNvSpPr txBox="1"/>
          <p:nvPr/>
        </p:nvSpPr>
        <p:spPr>
          <a:xfrm>
            <a:off x="8289084" y="905781"/>
            <a:ext cx="9998916" cy="2769989"/>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7500" u="none" cap="none" strike="noStrike">
                <a:solidFill>
                  <a:srgbClr val="FFCC99"/>
                </a:solidFill>
                <a:latin typeface="Libre Baskerville"/>
                <a:ea typeface="Libre Baskerville"/>
                <a:cs typeface="Libre Baskerville"/>
                <a:sym typeface="Libre Baskerville"/>
              </a:rPr>
              <a:t>    Problem    </a:t>
            </a:r>
            <a:endParaRPr/>
          </a:p>
          <a:p>
            <a:pPr indent="0" lvl="0" marL="0" marR="0" rtl="0" algn="l">
              <a:lnSpc>
                <a:spcPct val="120000"/>
              </a:lnSpc>
              <a:spcBef>
                <a:spcPts val="0"/>
              </a:spcBef>
              <a:spcAft>
                <a:spcPts val="0"/>
              </a:spcAft>
              <a:buNone/>
            </a:pPr>
            <a:r>
              <a:rPr b="0" i="0" lang="en-US" sz="7500" u="none" cap="none" strike="noStrike">
                <a:solidFill>
                  <a:srgbClr val="FFCC99"/>
                </a:solidFill>
                <a:latin typeface="Libre Baskerville"/>
                <a:ea typeface="Libre Baskerville"/>
                <a:cs typeface="Libre Baskerville"/>
                <a:sym typeface="Libre Baskerville"/>
              </a:rPr>
              <a:t>                 Statement</a:t>
            </a:r>
            <a:endParaRPr b="0" i="0" sz="1400" u="none" cap="none" strike="noStrike">
              <a:solidFill>
                <a:srgbClr val="FFCC99"/>
              </a:solidFill>
              <a:latin typeface="Arial"/>
              <a:ea typeface="Arial"/>
              <a:cs typeface="Arial"/>
              <a:sym typeface="Arial"/>
            </a:endParaRPr>
          </a:p>
        </p:txBody>
      </p:sp>
      <p:sp>
        <p:nvSpPr>
          <p:cNvPr id="172" name="Google Shape;172;p6"/>
          <p:cNvSpPr/>
          <p:nvPr/>
        </p:nvSpPr>
        <p:spPr>
          <a:xfrm>
            <a:off x="7342626" y="985431"/>
            <a:ext cx="1544575" cy="1327368"/>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cap="flat" cmpd="sng" w="47625">
            <a:solidFill>
              <a:srgbClr val="FFCC99"/>
            </a:solidFill>
            <a:prstDash val="solid"/>
            <a:round/>
            <a:headEnd len="sm" w="sm" type="none"/>
            <a:tailEnd len="sm" w="sm" type="none"/>
          </a:ln>
        </p:spPr>
      </p:sp>
      <p:sp>
        <p:nvSpPr>
          <p:cNvPr id="173" name="Google Shape;173;p6"/>
          <p:cNvSpPr txBox="1"/>
          <p:nvPr/>
        </p:nvSpPr>
        <p:spPr>
          <a:xfrm>
            <a:off x="2818409" y="5344735"/>
            <a:ext cx="14817436" cy="347787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4400" u="none" cap="none" strike="noStrike">
                <a:solidFill>
                  <a:schemeClr val="lt1"/>
                </a:solidFill>
                <a:latin typeface="Sorts Mill Goudy"/>
                <a:ea typeface="Sorts Mill Goudy"/>
                <a:cs typeface="Sorts Mill Goudy"/>
                <a:sym typeface="Sorts Mill Goudy"/>
              </a:rPr>
              <a:t>             Accurate rainfall forecasting is essential to mitigate the adverse impacts of heavy and erratic rainfall, which can lead to crop damage, property destruction, and natural disasters like floods and droughts. To address this, the project focuses on developing a precise rainfall prediction model. </a:t>
            </a:r>
            <a:endParaRPr b="0" i="0" sz="4400" u="none" cap="none" strike="noStrike">
              <a:solidFill>
                <a:schemeClr val="lt1"/>
              </a:solidFill>
              <a:latin typeface="Sorts Mill Goudy"/>
              <a:ea typeface="Sorts Mill Goudy"/>
              <a:cs typeface="Sorts Mill Goudy"/>
              <a:sym typeface="Sorts Mill Goudy"/>
            </a:endParaRPr>
          </a:p>
        </p:txBody>
      </p:sp>
      <p:sp>
        <p:nvSpPr>
          <p:cNvPr id="174" name="Google Shape;174;p6"/>
          <p:cNvSpPr txBox="1"/>
          <p:nvPr/>
        </p:nvSpPr>
        <p:spPr>
          <a:xfrm>
            <a:off x="7526694" y="1305484"/>
            <a:ext cx="1094792" cy="13234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4000" u="none" cap="none" strike="noStrike">
                <a:solidFill>
                  <a:srgbClr val="FFCC99"/>
                </a:solidFill>
                <a:latin typeface="Libre Baskerville"/>
                <a:ea typeface="Libre Baskerville"/>
                <a:cs typeface="Libre Baskerville"/>
                <a:sym typeface="Libre Baskerville"/>
              </a:rPr>
              <a:t>03.</a:t>
            </a:r>
            <a:endParaRPr b="0" i="0" sz="4000" u="none" cap="none" strike="noStrike">
              <a:solidFill>
                <a:srgbClr val="FFCC99"/>
              </a:solidFill>
              <a:latin typeface="Arial"/>
              <a:ea typeface="Arial"/>
              <a:cs typeface="Arial"/>
              <a:sym typeface="Arial"/>
            </a:endParaRPr>
          </a:p>
          <a:p>
            <a:pPr indent="0" lvl="0" marL="0" marR="0" rtl="0" algn="l">
              <a:lnSpc>
                <a:spcPct val="100000"/>
              </a:lnSpc>
              <a:spcBef>
                <a:spcPts val="0"/>
              </a:spcBef>
              <a:spcAft>
                <a:spcPts val="0"/>
              </a:spcAft>
              <a:buNone/>
            </a:pPr>
            <a:r>
              <a:t/>
            </a:r>
            <a:endParaRPr b="0" i="0" sz="4000" u="none" cap="none" strike="noStrike">
              <a:solidFill>
                <a:srgbClr val="FFCC99"/>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1"/>
                                        </p:tgtEl>
                                        <p:attrNameLst>
                                          <p:attrName>style.visibility</p:attrName>
                                        </p:attrNameLst>
                                      </p:cBhvr>
                                      <p:to>
                                        <p:strVal val="visible"/>
                                      </p:to>
                                    </p:set>
                                    <p:anim calcmode="lin" valueType="num">
                                      <p:cBhvr additive="base">
                                        <p:cTn dur="500"/>
                                        <p:tgtEl>
                                          <p:spTgt spid="17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70"/>
                                        </p:tgtEl>
                                        <p:attrNameLst>
                                          <p:attrName>style.visibility</p:attrName>
                                        </p:attrNameLst>
                                      </p:cBhvr>
                                      <p:to>
                                        <p:strVal val="visible"/>
                                      </p:to>
                                    </p:set>
                                    <p:anim calcmode="lin" valueType="num">
                                      <p:cBhvr additive="base">
                                        <p:cTn dur="500"/>
                                        <p:tgtEl>
                                          <p:spTgt spid="17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72"/>
                                        </p:tgtEl>
                                        <p:attrNameLst>
                                          <p:attrName>style.visibility</p:attrName>
                                        </p:attrNameLst>
                                      </p:cBhvr>
                                      <p:to>
                                        <p:strVal val="visible"/>
                                      </p:to>
                                    </p:set>
                                    <p:anim calcmode="lin" valueType="num">
                                      <p:cBhvr additive="base">
                                        <p:cTn dur="500"/>
                                        <p:tgtEl>
                                          <p:spTgt spid="17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74"/>
                                        </p:tgtEl>
                                        <p:attrNameLst>
                                          <p:attrName>style.visibility</p:attrName>
                                        </p:attrNameLst>
                                      </p:cBhvr>
                                      <p:to>
                                        <p:strVal val="visible"/>
                                      </p:to>
                                    </p:set>
                                    <p:anim calcmode="lin" valueType="num">
                                      <p:cBhvr additive="base">
                                        <p:cTn dur="500"/>
                                        <p:tgtEl>
                                          <p:spTgt spid="17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500"/>
                                        <p:tgtEl>
                                          <p:spTgt spid="1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4E97"/>
        </a:solidFill>
      </p:bgPr>
    </p:bg>
    <p:spTree>
      <p:nvGrpSpPr>
        <p:cNvPr id="178" name="Shape 178"/>
        <p:cNvGrpSpPr/>
        <p:nvPr/>
      </p:nvGrpSpPr>
      <p:grpSpPr>
        <a:xfrm>
          <a:off x="0" y="0"/>
          <a:ext cx="0" cy="0"/>
          <a:chOff x="0" y="0"/>
          <a:chExt cx="0" cy="0"/>
        </a:xfrm>
      </p:grpSpPr>
      <p:pic>
        <p:nvPicPr>
          <p:cNvPr id="179" name="Google Shape;179;p7"/>
          <p:cNvPicPr preferRelativeResize="0"/>
          <p:nvPr/>
        </p:nvPicPr>
        <p:blipFill rotWithShape="1">
          <a:blip r:embed="rId3">
            <a:alphaModFix/>
          </a:blip>
          <a:srcRect b="0" l="0" r="0" t="0"/>
          <a:stretch/>
        </p:blipFill>
        <p:spPr>
          <a:xfrm>
            <a:off x="-227412" y="-12729"/>
            <a:ext cx="19124071" cy="10709480"/>
          </a:xfrm>
          <a:prstGeom prst="rect">
            <a:avLst/>
          </a:prstGeom>
          <a:noFill/>
          <a:ln>
            <a:noFill/>
          </a:ln>
        </p:spPr>
      </p:pic>
      <p:sp>
        <p:nvSpPr>
          <p:cNvPr id="180" name="Google Shape;180;p7"/>
          <p:cNvSpPr/>
          <p:nvPr/>
        </p:nvSpPr>
        <p:spPr>
          <a:xfrm>
            <a:off x="8458749" y="8578849"/>
            <a:ext cx="3996975" cy="4014891"/>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1C5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1" name="Google Shape;181;p7"/>
          <p:cNvSpPr/>
          <p:nvPr/>
        </p:nvSpPr>
        <p:spPr>
          <a:xfrm>
            <a:off x="14884811" y="-165129"/>
            <a:ext cx="5482565" cy="550714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1C5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182" name="Google Shape;182;p7"/>
          <p:cNvGrpSpPr/>
          <p:nvPr/>
        </p:nvGrpSpPr>
        <p:grpSpPr>
          <a:xfrm>
            <a:off x="10761041" y="1483231"/>
            <a:ext cx="10050991" cy="10709480"/>
            <a:chOff x="1813" y="0"/>
            <a:chExt cx="809173" cy="812800"/>
          </a:xfrm>
        </p:grpSpPr>
        <p:sp>
          <p:nvSpPr>
            <p:cNvPr id="183" name="Google Shape;183;p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4" name="Google Shape;184;p7"/>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85" name="Google Shape;185;p7"/>
          <p:cNvCxnSpPr/>
          <p:nvPr/>
        </p:nvCxnSpPr>
        <p:spPr>
          <a:xfrm>
            <a:off x="1" y="2782577"/>
            <a:ext cx="8458748" cy="22329"/>
          </a:xfrm>
          <a:prstGeom prst="straightConnector1">
            <a:avLst/>
          </a:prstGeom>
          <a:noFill/>
          <a:ln cap="flat" cmpd="sng" w="38100">
            <a:solidFill>
              <a:schemeClr val="lt2"/>
            </a:solidFill>
            <a:prstDash val="solid"/>
            <a:round/>
            <a:headEnd len="sm" w="sm" type="none"/>
            <a:tailEnd len="sm" w="sm" type="none"/>
          </a:ln>
        </p:spPr>
      </p:cxnSp>
      <p:sp>
        <p:nvSpPr>
          <p:cNvPr id="186" name="Google Shape;186;p7"/>
          <p:cNvSpPr txBox="1"/>
          <p:nvPr/>
        </p:nvSpPr>
        <p:spPr>
          <a:xfrm>
            <a:off x="2034527" y="1142913"/>
            <a:ext cx="10770908" cy="1661993"/>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b="0" i="0" lang="en-US" sz="9000" u="none" cap="none" strike="noStrike">
                <a:solidFill>
                  <a:schemeClr val="lt2"/>
                </a:solidFill>
                <a:latin typeface="Libre Baskerville"/>
                <a:ea typeface="Libre Baskerville"/>
                <a:cs typeface="Libre Baskerville"/>
                <a:sym typeface="Libre Baskerville"/>
              </a:rPr>
              <a:t>Objectives</a:t>
            </a:r>
            <a:endParaRPr b="0" i="0" sz="1400" u="none" cap="none" strike="noStrike">
              <a:solidFill>
                <a:schemeClr val="lt2"/>
              </a:solidFill>
              <a:latin typeface="Arial"/>
              <a:ea typeface="Arial"/>
              <a:cs typeface="Arial"/>
              <a:sym typeface="Arial"/>
            </a:endParaRPr>
          </a:p>
        </p:txBody>
      </p:sp>
      <p:grpSp>
        <p:nvGrpSpPr>
          <p:cNvPr id="187" name="Google Shape;187;p7"/>
          <p:cNvGrpSpPr/>
          <p:nvPr/>
        </p:nvGrpSpPr>
        <p:grpSpPr>
          <a:xfrm>
            <a:off x="262024" y="1171144"/>
            <a:ext cx="1544575" cy="1352278"/>
            <a:chOff x="0" y="0"/>
            <a:chExt cx="812800" cy="711608"/>
          </a:xfrm>
        </p:grpSpPr>
        <p:sp>
          <p:nvSpPr>
            <p:cNvPr id="188" name="Google Shape;188;p7"/>
            <p:cNvSpPr/>
            <p:nvPr/>
          </p:nvSpPr>
          <p:spPr>
            <a:xfrm>
              <a:off x="0" y="0"/>
              <a:ext cx="812800" cy="698500"/>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B1C5D7">
                <a:alpha val="0"/>
              </a:srgbClr>
            </a:solidFill>
            <a:ln cap="flat" cmpd="sng" w="47625">
              <a:solidFill>
                <a:schemeClr val="lt2"/>
              </a:solidFill>
              <a:prstDash val="solid"/>
              <a:round/>
              <a:headEnd len="sm" w="sm" type="none"/>
              <a:tailEnd len="sm" w="sm" type="none"/>
            </a:ln>
          </p:spPr>
        </p:sp>
        <p:sp>
          <p:nvSpPr>
            <p:cNvPr id="189" name="Google Shape;189;p7"/>
            <p:cNvSpPr txBox="1"/>
            <p:nvPr/>
          </p:nvSpPr>
          <p:spPr>
            <a:xfrm>
              <a:off x="124879" y="13108"/>
              <a:ext cx="5842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20000"/>
                </a:lnSpc>
                <a:spcBef>
                  <a:spcPts val="0"/>
                </a:spcBef>
                <a:spcAft>
                  <a:spcPts val="0"/>
                </a:spcAft>
                <a:buNone/>
              </a:pPr>
              <a:r>
                <a:rPr b="0" i="0" lang="en-US" sz="3200" u="none" cap="none" strike="noStrike">
                  <a:solidFill>
                    <a:schemeClr val="lt2"/>
                  </a:solidFill>
                  <a:latin typeface="Libre Baskerville"/>
                  <a:ea typeface="Libre Baskerville"/>
                  <a:cs typeface="Libre Baskerville"/>
                  <a:sym typeface="Libre Baskerville"/>
                </a:rPr>
                <a:t>04.</a:t>
              </a:r>
              <a:endParaRPr b="0" i="0" sz="1400" u="none" cap="none" strike="noStrike">
                <a:solidFill>
                  <a:schemeClr val="lt2"/>
                </a:solidFill>
                <a:latin typeface="Arial"/>
                <a:ea typeface="Arial"/>
                <a:cs typeface="Arial"/>
                <a:sym typeface="Arial"/>
              </a:endParaRPr>
            </a:p>
          </p:txBody>
        </p:sp>
      </p:grpSp>
      <p:pic>
        <p:nvPicPr>
          <p:cNvPr id="190" name="Google Shape;190;p7"/>
          <p:cNvPicPr preferRelativeResize="0"/>
          <p:nvPr/>
        </p:nvPicPr>
        <p:blipFill rotWithShape="1">
          <a:blip r:embed="rId4">
            <a:alphaModFix/>
          </a:blip>
          <a:srcRect b="0" l="15705" r="15706" t="0"/>
          <a:stretch/>
        </p:blipFill>
        <p:spPr>
          <a:xfrm>
            <a:off x="11221527" y="2210110"/>
            <a:ext cx="9124412" cy="8863146"/>
          </a:xfrm>
          <a:prstGeom prst="ellipse">
            <a:avLst/>
          </a:prstGeom>
          <a:noFill/>
          <a:ln>
            <a:noFill/>
          </a:ln>
        </p:spPr>
      </p:pic>
      <p:sp>
        <p:nvSpPr>
          <p:cNvPr id="191" name="Google Shape;191;p7"/>
          <p:cNvSpPr txBox="1"/>
          <p:nvPr/>
        </p:nvSpPr>
        <p:spPr>
          <a:xfrm>
            <a:off x="229966" y="3951769"/>
            <a:ext cx="10034296" cy="3693319"/>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0" i="0" lang="en-US" sz="3600" u="none" cap="none" strike="noStrike">
                <a:solidFill>
                  <a:schemeClr val="lt1"/>
                </a:solidFill>
                <a:latin typeface="Sorts Mill Goudy"/>
                <a:ea typeface="Sorts Mill Goudy"/>
                <a:cs typeface="Sorts Mill Goudy"/>
                <a:sym typeface="Sorts Mill Goudy"/>
              </a:rPr>
              <a:t>        </a:t>
            </a:r>
            <a:r>
              <a:rPr b="0" i="0" lang="en-US" sz="4000" u="none" cap="none" strike="noStrike">
                <a:solidFill>
                  <a:schemeClr val="lt1"/>
                </a:solidFill>
                <a:latin typeface="Sorts Mill Goudy"/>
                <a:ea typeface="Sorts Mill Goudy"/>
                <a:cs typeface="Sorts Mill Goudy"/>
                <a:sym typeface="Sorts Mill Goudy"/>
              </a:rPr>
              <a:t>The goal of rainfall prediction to provide advance knowledge of whether the rain will occur or not, enabling better preparation and informed decision-making across various sectors, from agriculture and water resource management to disaster response and public safety.</a:t>
            </a:r>
            <a:r>
              <a:rPr b="0" i="0" lang="en-US" sz="4000" u="none" cap="none" strike="noStrike">
                <a:solidFill>
                  <a:srgbClr val="000000"/>
                </a:solidFill>
                <a:latin typeface="Sorts Mill Goudy"/>
                <a:ea typeface="Sorts Mill Goudy"/>
                <a:cs typeface="Sorts Mill Goudy"/>
                <a:sym typeface="Sorts Mill Goudy"/>
              </a:rPr>
              <a:t>.</a:t>
            </a:r>
            <a:endParaRPr/>
          </a:p>
        </p:txBody>
      </p:sp>
    </p:spTree>
  </p:cSld>
  <p:clrMapOvr>
    <a:masterClrMapping/>
  </p:clrMapOvr>
  <p:transition spd="slow">
    <p:wipe dir="r"/>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500"/>
                                        <p:tgtEl>
                                          <p:spTgt spid="191"/>
                                        </p:tgtEl>
                                      </p:cBhvr>
                                    </p:animEffect>
                                  </p:childTnLst>
                                </p:cTn>
                              </p:par>
                              <p:par>
                                <p:cTn fill="hold" nodeType="with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par>
                                <p:cTn fill="hold" nodeType="with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8"/>
          <p:cNvPicPr preferRelativeResize="0"/>
          <p:nvPr/>
        </p:nvPicPr>
        <p:blipFill rotWithShape="1">
          <a:blip r:embed="rId3">
            <a:alphaModFix/>
          </a:blip>
          <a:srcRect b="0" l="1" r="-829" t="74419"/>
          <a:stretch/>
        </p:blipFill>
        <p:spPr>
          <a:xfrm>
            <a:off x="1" y="0"/>
            <a:ext cx="18458120" cy="10287000"/>
          </a:xfrm>
          <a:prstGeom prst="rect">
            <a:avLst/>
          </a:prstGeom>
          <a:noFill/>
          <a:ln>
            <a:noFill/>
          </a:ln>
        </p:spPr>
      </p:pic>
      <p:pic>
        <p:nvPicPr>
          <p:cNvPr id="197" name="Google Shape;197;p8"/>
          <p:cNvPicPr preferRelativeResize="0"/>
          <p:nvPr/>
        </p:nvPicPr>
        <p:blipFill rotWithShape="1">
          <a:blip r:embed="rId4">
            <a:alphaModFix/>
          </a:blip>
          <a:srcRect b="0" l="0" r="0" t="0"/>
          <a:stretch/>
        </p:blipFill>
        <p:spPr>
          <a:xfrm>
            <a:off x="0" y="-1714502"/>
            <a:ext cx="18288000" cy="13716001"/>
          </a:xfrm>
          <a:prstGeom prst="rect">
            <a:avLst/>
          </a:prstGeom>
          <a:noFill/>
          <a:ln>
            <a:noFill/>
          </a:ln>
        </p:spPr>
      </p:pic>
      <p:sp>
        <p:nvSpPr>
          <p:cNvPr id="198" name="Google Shape;198;p8"/>
          <p:cNvSpPr txBox="1"/>
          <p:nvPr/>
        </p:nvSpPr>
        <p:spPr>
          <a:xfrm>
            <a:off x="1820494" y="3598939"/>
            <a:ext cx="15774986" cy="341632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3600" u="none" cap="none" strike="noStrike">
                <a:solidFill>
                  <a:schemeClr val="lt1"/>
                </a:solidFill>
                <a:latin typeface="Sorts Mill Goudy"/>
                <a:ea typeface="Sorts Mill Goudy"/>
                <a:cs typeface="Sorts Mill Goudy"/>
                <a:sym typeface="Sorts Mill Goudy"/>
              </a:rPr>
              <a:t>Agriculture is the strength of our Indian economy. Farmer only depends upon </a:t>
            </a:r>
            <a:endParaRPr/>
          </a:p>
          <a:p>
            <a:pPr indent="0" lvl="0" marL="0" marR="0" rtl="0" algn="just">
              <a:lnSpc>
                <a:spcPct val="100000"/>
              </a:lnSpc>
              <a:spcBef>
                <a:spcPts val="0"/>
              </a:spcBef>
              <a:spcAft>
                <a:spcPts val="0"/>
              </a:spcAft>
              <a:buNone/>
            </a:pPr>
            <a:r>
              <a:rPr b="1" i="0" lang="en-US" sz="3600" u="none" cap="none" strike="noStrike">
                <a:solidFill>
                  <a:schemeClr val="lt1"/>
                </a:solidFill>
                <a:latin typeface="Sorts Mill Goudy"/>
                <a:ea typeface="Sorts Mill Goudy"/>
                <a:cs typeface="Sorts Mill Goudy"/>
                <a:sym typeface="Sorts Mill Goudy"/>
              </a:rPr>
              <a:t>monsoon to be their cultivation. The good crop productivity needs good soil, </a:t>
            </a:r>
            <a:endParaRPr/>
          </a:p>
          <a:p>
            <a:pPr indent="0" lvl="0" marL="0" marR="0" rtl="0" algn="just">
              <a:lnSpc>
                <a:spcPct val="100000"/>
              </a:lnSpc>
              <a:spcBef>
                <a:spcPts val="0"/>
              </a:spcBef>
              <a:spcAft>
                <a:spcPts val="0"/>
              </a:spcAft>
              <a:buNone/>
            </a:pPr>
            <a:r>
              <a:rPr b="1" i="0" lang="en-US" sz="3600" u="none" cap="none" strike="noStrike">
                <a:solidFill>
                  <a:schemeClr val="lt1"/>
                </a:solidFill>
                <a:latin typeface="Sorts Mill Goudy"/>
                <a:ea typeface="Sorts Mill Goudy"/>
                <a:cs typeface="Sorts Mill Goudy"/>
                <a:sym typeface="Sorts Mill Goudy"/>
              </a:rPr>
              <a:t>fertilizer and also good climate. Weather forecasting is the very important requirement of the each farmer. Due to the sudden changes in climate/weather, The people are suffered economically and physically. Weather prediction is one of the challenging problems in current state. </a:t>
            </a:r>
            <a:endParaRPr b="1" i="0" sz="3600" u="none" cap="none" strike="noStrike">
              <a:solidFill>
                <a:schemeClr val="lt1"/>
              </a:solidFill>
              <a:latin typeface="Sorts Mill Goudy"/>
              <a:ea typeface="Sorts Mill Goudy"/>
              <a:cs typeface="Sorts Mill Goudy"/>
              <a:sym typeface="Sorts Mill Goudy"/>
            </a:endParaRPr>
          </a:p>
        </p:txBody>
      </p:sp>
      <p:cxnSp>
        <p:nvCxnSpPr>
          <p:cNvPr id="199" name="Google Shape;199;p8"/>
          <p:cNvCxnSpPr/>
          <p:nvPr/>
        </p:nvCxnSpPr>
        <p:spPr>
          <a:xfrm>
            <a:off x="3710233" y="2531798"/>
            <a:ext cx="9818731" cy="0"/>
          </a:xfrm>
          <a:prstGeom prst="straightConnector1">
            <a:avLst/>
          </a:prstGeom>
          <a:noFill/>
          <a:ln cap="flat" cmpd="sng" w="38100">
            <a:solidFill>
              <a:srgbClr val="FFFF99"/>
            </a:solidFill>
            <a:prstDash val="solid"/>
            <a:round/>
            <a:headEnd len="sm" w="sm" type="none"/>
            <a:tailEnd len="sm" w="sm" type="none"/>
          </a:ln>
        </p:spPr>
      </p:cxnSp>
      <p:sp>
        <p:nvSpPr>
          <p:cNvPr id="200" name="Google Shape;200;p8"/>
          <p:cNvSpPr txBox="1"/>
          <p:nvPr/>
        </p:nvSpPr>
        <p:spPr>
          <a:xfrm>
            <a:off x="3868083" y="968473"/>
            <a:ext cx="13258987" cy="1661993"/>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b="0" i="0" lang="en-US" sz="9000" u="none" cap="none" strike="noStrike">
                <a:solidFill>
                  <a:srgbClr val="FFFF99"/>
                </a:solidFill>
                <a:latin typeface="Libre Baskerville"/>
                <a:ea typeface="Libre Baskerville"/>
                <a:cs typeface="Libre Baskerville"/>
                <a:sym typeface="Libre Baskerville"/>
              </a:rPr>
              <a:t>Existing System </a:t>
            </a:r>
            <a:endParaRPr b="0" i="0" sz="1400" u="none" cap="none" strike="noStrike">
              <a:solidFill>
                <a:srgbClr val="FFFF99"/>
              </a:solidFill>
              <a:latin typeface="Arial"/>
              <a:ea typeface="Arial"/>
              <a:cs typeface="Arial"/>
              <a:sym typeface="Arial"/>
            </a:endParaRPr>
          </a:p>
        </p:txBody>
      </p:sp>
      <p:sp>
        <p:nvSpPr>
          <p:cNvPr id="201" name="Google Shape;201;p8"/>
          <p:cNvSpPr/>
          <p:nvPr/>
        </p:nvSpPr>
        <p:spPr>
          <a:xfrm>
            <a:off x="2165658" y="1037118"/>
            <a:ext cx="1544575" cy="1327368"/>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cap="flat" cmpd="sng" w="47625">
            <a:solidFill>
              <a:srgbClr val="FFFF99"/>
            </a:solidFill>
            <a:prstDash val="solid"/>
            <a:round/>
            <a:headEnd len="sm" w="sm" type="none"/>
            <a:tailEnd len="sm" w="sm" type="none"/>
          </a:ln>
        </p:spPr>
      </p:sp>
      <p:sp>
        <p:nvSpPr>
          <p:cNvPr id="202" name="Google Shape;202;p8"/>
          <p:cNvSpPr txBox="1"/>
          <p:nvPr/>
        </p:nvSpPr>
        <p:spPr>
          <a:xfrm>
            <a:off x="2591000" y="1362963"/>
            <a:ext cx="2554166"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600" u="none" cap="none" strike="noStrike">
                <a:solidFill>
                  <a:srgbClr val="FFFF99"/>
                </a:solidFill>
                <a:latin typeface="Libre Baskerville"/>
                <a:ea typeface="Libre Baskerville"/>
                <a:cs typeface="Libre Baskerville"/>
                <a:sym typeface="Libre Baskerville"/>
              </a:rPr>
              <a:t>05.</a:t>
            </a:r>
            <a:endParaRPr b="0" i="0" sz="3600" u="none" cap="none" strike="noStrike">
              <a:solidFill>
                <a:srgbClr val="FFFF99"/>
              </a:solidFill>
              <a:latin typeface="Arial"/>
              <a:ea typeface="Arial"/>
              <a:cs typeface="Arial"/>
              <a:sym typeface="Arial"/>
            </a:endParaRPr>
          </a:p>
          <a:p>
            <a:pPr indent="0" lvl="0" marL="0" marR="0" rtl="0" algn="l">
              <a:lnSpc>
                <a:spcPct val="100000"/>
              </a:lnSpc>
              <a:spcBef>
                <a:spcPts val="0"/>
              </a:spcBef>
              <a:spcAft>
                <a:spcPts val="0"/>
              </a:spcAft>
              <a:buNone/>
            </a:pPr>
            <a:r>
              <a:t/>
            </a:r>
            <a:endParaRPr b="0" i="0" sz="3600" u="none" cap="none" strike="noStrike">
              <a:solidFill>
                <a:srgbClr val="000000"/>
              </a:solidFill>
              <a:latin typeface="Arial"/>
              <a:ea typeface="Arial"/>
              <a:cs typeface="Arial"/>
              <a:sym typeface="Arial"/>
            </a:endParaRPr>
          </a:p>
        </p:txBody>
      </p:sp>
    </p:spTree>
  </p:cSld>
  <p:clrMapOvr>
    <a:masterClrMapping/>
  </p:clrMapOvr>
  <p:transition spd="slow" p14:dur="1500">
    <p:split orient="ver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500"/>
                                        <p:tgtEl>
                                          <p:spTgt spid="200"/>
                                        </p:tgtEl>
                                      </p:cBhvr>
                                    </p:animEffect>
                                  </p:childTnLst>
                                </p:cTn>
                              </p:par>
                              <p:par>
                                <p:cTn fill="hold" nodeType="with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500"/>
                                        <p:tgtEl>
                                          <p:spTgt spid="199"/>
                                        </p:tgtEl>
                                      </p:cBhvr>
                                    </p:animEffect>
                                  </p:childTnLst>
                                </p:cTn>
                              </p:par>
                              <p:par>
                                <p:cTn fill="hold" nodeType="with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500"/>
                                        <p:tgtEl>
                                          <p:spTgt spid="201"/>
                                        </p:tgtEl>
                                      </p:cBhvr>
                                    </p:animEffect>
                                  </p:childTnLst>
                                </p:cTn>
                              </p:par>
                              <p:par>
                                <p:cTn fill="hold" nodeType="with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500"/>
                                        <p:tgtEl>
                                          <p:spTgt spid="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9"/>
          <p:cNvPicPr preferRelativeResize="0"/>
          <p:nvPr/>
        </p:nvPicPr>
        <p:blipFill rotWithShape="1">
          <a:blip r:embed="rId3">
            <a:alphaModFix/>
          </a:blip>
          <a:srcRect b="0" l="0" r="0" t="0"/>
          <a:stretch/>
        </p:blipFill>
        <p:spPr>
          <a:xfrm>
            <a:off x="0" y="0"/>
            <a:ext cx="18454255" cy="10317631"/>
          </a:xfrm>
          <a:prstGeom prst="rect">
            <a:avLst/>
          </a:prstGeom>
          <a:noFill/>
          <a:ln>
            <a:noFill/>
          </a:ln>
        </p:spPr>
      </p:pic>
      <p:sp>
        <p:nvSpPr>
          <p:cNvPr id="208" name="Google Shape;208;p9"/>
          <p:cNvSpPr txBox="1"/>
          <p:nvPr/>
        </p:nvSpPr>
        <p:spPr>
          <a:xfrm>
            <a:off x="6963876" y="4717211"/>
            <a:ext cx="11107882" cy="353943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3200" u="none" cap="none" strike="noStrike">
                <a:solidFill>
                  <a:srgbClr val="C6E4DB"/>
                </a:solidFill>
                <a:latin typeface="Sorts Mill Goudy"/>
                <a:ea typeface="Sorts Mill Goudy"/>
                <a:cs typeface="Sorts Mill Goudy"/>
                <a:sym typeface="Sorts Mill Goudy"/>
              </a:rPr>
              <a:t>Rainfall is vital for agriculture, water resource management, and nature-related activities. Prolonged dry spells or excessive rain during critical crop growth stages can drastically reduce crop yields. In agricultural countries like India, where the economy heavily depends on crop productivity, accurate rainfall prediction is crucial. Rainfall forecasting remains a formidable scientific and technological challenge worldwide.</a:t>
            </a:r>
            <a:endParaRPr/>
          </a:p>
        </p:txBody>
      </p:sp>
      <p:sp>
        <p:nvSpPr>
          <p:cNvPr id="209" name="Google Shape;209;p9"/>
          <p:cNvSpPr txBox="1"/>
          <p:nvPr/>
        </p:nvSpPr>
        <p:spPr>
          <a:xfrm>
            <a:off x="9144000" y="763797"/>
            <a:ext cx="11785382" cy="276998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9000" u="none" cap="none" strike="noStrike">
                <a:solidFill>
                  <a:srgbClr val="CCFFCC"/>
                </a:solidFill>
                <a:latin typeface="Libre Baskerville"/>
                <a:ea typeface="Libre Baskerville"/>
                <a:cs typeface="Libre Baskerville"/>
                <a:sym typeface="Libre Baskerville"/>
              </a:rPr>
              <a:t>Proposed </a:t>
            </a:r>
            <a:endParaRPr/>
          </a:p>
          <a:p>
            <a:pPr indent="0" lvl="0" marL="0" marR="0" rtl="0" algn="l">
              <a:lnSpc>
                <a:spcPct val="100000"/>
              </a:lnSpc>
              <a:spcBef>
                <a:spcPts val="0"/>
              </a:spcBef>
              <a:spcAft>
                <a:spcPts val="0"/>
              </a:spcAft>
              <a:buNone/>
            </a:pPr>
            <a:r>
              <a:rPr b="0" i="0" lang="en-US" sz="9000" u="none" cap="none" strike="noStrike">
                <a:solidFill>
                  <a:srgbClr val="CCFFCC"/>
                </a:solidFill>
                <a:latin typeface="Libre Baskerville"/>
                <a:ea typeface="Libre Baskerville"/>
                <a:cs typeface="Libre Baskerville"/>
                <a:sym typeface="Libre Baskerville"/>
              </a:rPr>
              <a:t>				System </a:t>
            </a:r>
            <a:endParaRPr/>
          </a:p>
        </p:txBody>
      </p:sp>
      <p:sp>
        <p:nvSpPr>
          <p:cNvPr id="210" name="Google Shape;210;p9"/>
          <p:cNvSpPr/>
          <p:nvPr/>
        </p:nvSpPr>
        <p:spPr>
          <a:xfrm>
            <a:off x="7421793" y="821424"/>
            <a:ext cx="1544575" cy="1327368"/>
          </a:xfrm>
          <a:custGeom>
            <a:rect b="b" l="l" r="r" t="t"/>
            <a:pathLst>
              <a:path extrusionOk="0"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cap="flat" cmpd="sng" w="47625">
            <a:solidFill>
              <a:srgbClr val="CCFFCC"/>
            </a:solidFill>
            <a:prstDash val="solid"/>
            <a:round/>
            <a:headEnd len="sm" w="sm" type="none"/>
            <a:tailEnd len="sm" w="sm" type="none"/>
          </a:ln>
        </p:spPr>
      </p:sp>
      <p:sp>
        <p:nvSpPr>
          <p:cNvPr id="211" name="Google Shape;211;p9"/>
          <p:cNvSpPr txBox="1"/>
          <p:nvPr/>
        </p:nvSpPr>
        <p:spPr>
          <a:xfrm>
            <a:off x="7646684" y="1128111"/>
            <a:ext cx="1094792" cy="13234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4000" u="none" cap="none" strike="noStrike">
                <a:solidFill>
                  <a:srgbClr val="CCFFCC"/>
                </a:solidFill>
                <a:latin typeface="Libre Baskerville"/>
                <a:ea typeface="Libre Baskerville"/>
                <a:cs typeface="Libre Baskerville"/>
                <a:sym typeface="Libre Baskerville"/>
              </a:rPr>
              <a:t>06.</a:t>
            </a:r>
            <a:endParaRPr b="0" i="0" sz="4000" u="none" cap="none" strike="noStrike">
              <a:solidFill>
                <a:srgbClr val="CCFFCC"/>
              </a:solidFill>
              <a:latin typeface="Arial"/>
              <a:ea typeface="Arial"/>
              <a:cs typeface="Arial"/>
              <a:sym typeface="Arial"/>
            </a:endParaRPr>
          </a:p>
          <a:p>
            <a:pPr indent="0" lvl="0" marL="0" marR="0" rtl="0" algn="l">
              <a:lnSpc>
                <a:spcPct val="100000"/>
              </a:lnSpc>
              <a:spcBef>
                <a:spcPts val="0"/>
              </a:spcBef>
              <a:spcAft>
                <a:spcPts val="0"/>
              </a:spcAft>
              <a:buNone/>
            </a:pPr>
            <a:r>
              <a:t/>
            </a:r>
            <a:endParaRPr b="0" i="0" sz="4000" u="none" cap="none" strike="noStrike">
              <a:solidFill>
                <a:srgbClr val="FFCC99"/>
              </a:solidFill>
              <a:latin typeface="Arial"/>
              <a:ea typeface="Arial"/>
              <a:cs typeface="Arial"/>
              <a:sym typeface="Arial"/>
            </a:endParaRPr>
          </a:p>
        </p:txBody>
      </p:sp>
      <p:cxnSp>
        <p:nvCxnSpPr>
          <p:cNvPr id="212" name="Google Shape;212;p9"/>
          <p:cNvCxnSpPr/>
          <p:nvPr/>
        </p:nvCxnSpPr>
        <p:spPr>
          <a:xfrm>
            <a:off x="12780818" y="3665283"/>
            <a:ext cx="5507182" cy="0"/>
          </a:xfrm>
          <a:prstGeom prst="straightConnector1">
            <a:avLst/>
          </a:prstGeom>
          <a:noFill/>
          <a:ln cap="flat" cmpd="sng" w="38100">
            <a:solidFill>
              <a:srgbClr val="CCFFCC"/>
            </a:solidFill>
            <a:prstDash val="solid"/>
            <a:round/>
            <a:headEnd len="sm" w="sm" type="none"/>
            <a:tailEnd len="sm" w="sm" type="none"/>
          </a:ln>
          <a:effectLst>
            <a:outerShdw blurRad="40000" rotWithShape="0" dir="5400000" dist="23000">
              <a:srgbClr val="000000">
                <a:alpha val="34901"/>
              </a:srgbClr>
            </a:outerShdw>
          </a:effectLst>
        </p:spPr>
      </p:cxnSp>
      <p:cxnSp>
        <p:nvCxnSpPr>
          <p:cNvPr id="213" name="Google Shape;213;p9"/>
          <p:cNvCxnSpPr/>
          <p:nvPr/>
        </p:nvCxnSpPr>
        <p:spPr>
          <a:xfrm>
            <a:off x="6793471" y="2291064"/>
            <a:ext cx="5987347" cy="0"/>
          </a:xfrm>
          <a:prstGeom prst="straightConnector1">
            <a:avLst/>
          </a:prstGeom>
          <a:noFill/>
          <a:ln cap="flat" cmpd="sng" w="38100">
            <a:solidFill>
              <a:srgbClr val="CCFFCC"/>
            </a:solidFill>
            <a:prstDash val="solid"/>
            <a:round/>
            <a:headEnd len="sm" w="sm" type="none"/>
            <a:tailEnd len="sm" w="sm" type="none"/>
          </a:ln>
          <a:effectLst>
            <a:outerShdw blurRad="40000" rotWithShape="0" dir="5400000" dist="23000">
              <a:srgbClr val="000000">
                <a:alpha val="34901"/>
              </a:srgbClr>
            </a:outerShdw>
          </a:effectLst>
        </p:spPr>
      </p:cxnSp>
      <p:pic>
        <p:nvPicPr>
          <p:cNvPr id="214" name="Google Shape;214;p9"/>
          <p:cNvPicPr preferRelativeResize="0"/>
          <p:nvPr/>
        </p:nvPicPr>
        <p:blipFill rotWithShape="1">
          <a:blip r:embed="rId4">
            <a:alphaModFix/>
          </a:blip>
          <a:srcRect b="0" l="0" r="0" t="0"/>
          <a:stretch/>
        </p:blipFill>
        <p:spPr>
          <a:xfrm>
            <a:off x="1" y="-1"/>
            <a:ext cx="6875060" cy="1031763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2000"/>
                                        <p:tgtEl>
                                          <p:spTgt spid="2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Blue Green">
      <a:dk1>
        <a:srgbClr val="000000"/>
      </a:dk1>
      <a:lt1>
        <a:srgbClr val="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ll11</dc:creator>
</cp:coreProperties>
</file>